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74" r:id="rId5"/>
    <p:sldId id="271" r:id="rId6"/>
    <p:sldId id="267" r:id="rId7"/>
    <p:sldId id="259" r:id="rId8"/>
    <p:sldId id="272" r:id="rId9"/>
    <p:sldId id="269" r:id="rId10"/>
    <p:sldId id="262" r:id="rId11"/>
    <p:sldId id="26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/>
    <p:restoredTop sz="94643"/>
  </p:normalViewPr>
  <p:slideViewPr>
    <p:cSldViewPr snapToGrid="0" snapToObjects="1">
      <p:cViewPr>
        <p:scale>
          <a:sx n="75" d="100"/>
          <a:sy n="75" d="100"/>
        </p:scale>
        <p:origin x="11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6EF21-6030-3345-9B0C-7E2BD1C10C1E}" type="doc">
      <dgm:prSet loTypeId="urn:microsoft.com/office/officeart/2005/8/layout/orgChart1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FD0037-7A21-B849-BB46-7366FAC009B5}">
      <dgm:prSet phldrT="[Text]"/>
      <dgm:spPr/>
      <dgm:t>
        <a:bodyPr/>
        <a:lstStyle/>
        <a:p>
          <a:r>
            <a:rPr lang="en-US" b="1" dirty="0" smtClean="0"/>
            <a:t>CEO</a:t>
          </a:r>
          <a:endParaRPr lang="en-US" b="1" dirty="0"/>
        </a:p>
      </dgm:t>
    </dgm:pt>
    <dgm:pt modelId="{3C199EEE-98A6-FF46-87E3-DA55283067AB}" type="parTrans" cxnId="{B0AA36AD-449F-0440-8191-A5A20BFC645F}">
      <dgm:prSet/>
      <dgm:spPr/>
      <dgm:t>
        <a:bodyPr/>
        <a:lstStyle/>
        <a:p>
          <a:endParaRPr lang="en-US"/>
        </a:p>
      </dgm:t>
    </dgm:pt>
    <dgm:pt modelId="{97148B82-98B6-0048-9CD1-AE54EE9FC610}" type="sibTrans" cxnId="{B0AA36AD-449F-0440-8191-A5A20BFC645F}">
      <dgm:prSet/>
      <dgm:spPr/>
      <dgm:t>
        <a:bodyPr/>
        <a:lstStyle/>
        <a:p>
          <a:endParaRPr lang="en-US" dirty="0"/>
        </a:p>
      </dgm:t>
    </dgm:pt>
    <dgm:pt modelId="{817A064A-69A3-9D4C-A190-FBAC05509BF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Director: Operations</a:t>
          </a:r>
          <a:endParaRPr lang="en-US" dirty="0"/>
        </a:p>
      </dgm:t>
    </dgm:pt>
    <dgm:pt modelId="{3D897FE8-0EB3-6B44-8D3C-591E9B921350}" type="parTrans" cxnId="{0F2A4644-03FC-954C-8896-0A7A77F89E5D}">
      <dgm:prSet/>
      <dgm:spPr/>
      <dgm:t>
        <a:bodyPr/>
        <a:lstStyle/>
        <a:p>
          <a:endParaRPr lang="en-US"/>
        </a:p>
      </dgm:t>
    </dgm:pt>
    <dgm:pt modelId="{3861EC43-D9BE-094A-A6CF-0073BAEF1D64}" type="sibTrans" cxnId="{0F2A4644-03FC-954C-8896-0A7A77F89E5D}">
      <dgm:prSet/>
      <dgm:spPr/>
      <dgm:t>
        <a:bodyPr/>
        <a:lstStyle/>
        <a:p>
          <a:endParaRPr lang="en-US"/>
        </a:p>
      </dgm:t>
    </dgm:pt>
    <dgm:pt modelId="{0979720D-1961-834E-88A8-6B649F1259E9}" type="asst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Tournament Supervisor</a:t>
          </a:r>
          <a:endParaRPr lang="en-US" dirty="0"/>
        </a:p>
      </dgm:t>
    </dgm:pt>
    <dgm:pt modelId="{310D8C3E-2ACA-C042-852B-5F183CFF2C7B}" type="parTrans" cxnId="{062852F2-06B4-1A48-B4EA-240CE1DA855B}">
      <dgm:prSet/>
      <dgm:spPr/>
      <dgm:t>
        <a:bodyPr/>
        <a:lstStyle/>
        <a:p>
          <a:endParaRPr lang="en-US"/>
        </a:p>
      </dgm:t>
    </dgm:pt>
    <dgm:pt modelId="{6D542A02-E88C-524C-8CD1-4FE437DF2C4D}" type="sibTrans" cxnId="{062852F2-06B4-1A48-B4EA-240CE1DA855B}">
      <dgm:prSet/>
      <dgm:spPr/>
      <dgm:t>
        <a:bodyPr/>
        <a:lstStyle/>
        <a:p>
          <a:endParaRPr lang="en-US"/>
        </a:p>
      </dgm:t>
    </dgm:pt>
    <dgm:pt modelId="{8497C12E-73B4-EE4B-B2B6-F03C9F2B60CF}" type="asst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6F33F431-F67B-3D4F-9913-8F31CCBA0995}" type="parTrans" cxnId="{621635B7-4037-4443-95EE-54B705363F1B}">
      <dgm:prSet/>
      <dgm:spPr/>
      <dgm:t>
        <a:bodyPr/>
        <a:lstStyle/>
        <a:p>
          <a:endParaRPr lang="en-US"/>
        </a:p>
      </dgm:t>
    </dgm:pt>
    <dgm:pt modelId="{93177C54-8942-A341-B986-265D5FBFAE7A}" type="sibTrans" cxnId="{621635B7-4037-4443-95EE-54B705363F1B}">
      <dgm:prSet/>
      <dgm:spPr/>
      <dgm:t>
        <a:bodyPr/>
        <a:lstStyle/>
        <a:p>
          <a:endParaRPr lang="en-US"/>
        </a:p>
      </dgm:t>
    </dgm:pt>
    <dgm:pt modelId="{8B899798-A496-6D4F-9C14-B5C06F01F8AD}" type="asst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Technical Assistant</a:t>
          </a:r>
          <a:endParaRPr lang="en-US" dirty="0"/>
        </a:p>
      </dgm:t>
    </dgm:pt>
    <dgm:pt modelId="{B2D2B697-0AFA-1A48-9243-CC878D16D12E}" type="parTrans" cxnId="{BCA9EAFD-9985-7F41-BAE3-8C48AAF400A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8DE503E-8E1D-A44E-9B7D-25B3465B3B24}" type="sibTrans" cxnId="{BCA9EAFD-9985-7F41-BAE3-8C48AAF400A6}">
      <dgm:prSet/>
      <dgm:spPr/>
      <dgm:t>
        <a:bodyPr/>
        <a:lstStyle/>
        <a:p>
          <a:endParaRPr lang="en-US"/>
        </a:p>
      </dgm:t>
    </dgm:pt>
    <dgm:pt modelId="{D6C77C28-5F18-1B4A-9552-54C3A5895607}" type="asst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Provincial Managers</a:t>
          </a:r>
          <a:endParaRPr lang="en-US" b="1" dirty="0"/>
        </a:p>
      </dgm:t>
    </dgm:pt>
    <dgm:pt modelId="{27CAEAE4-5FC7-8844-B3B5-4BC0C68AD148}" type="parTrans" cxnId="{42C8BD0F-67CD-9342-8A7D-E0B275ABFB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13B38BB-6534-2F4D-858D-721575BD1CC1}" type="sibTrans" cxnId="{42C8BD0F-67CD-9342-8A7D-E0B275ABFB19}">
      <dgm:prSet/>
      <dgm:spPr/>
      <dgm:t>
        <a:bodyPr/>
        <a:lstStyle/>
        <a:p>
          <a:endParaRPr lang="en-US"/>
        </a:p>
      </dgm:t>
    </dgm:pt>
    <dgm:pt modelId="{FE7AAC19-5D77-CF48-9694-C5DE652503BE}" type="pres">
      <dgm:prSet presAssocID="{8836EF21-6030-3345-9B0C-7E2BD1C10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77C946-6033-DF4B-9E0B-A4C62868AB22}" type="pres">
      <dgm:prSet presAssocID="{BCFD0037-7A21-B849-BB46-7366FAC009B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31368B-E3F8-E640-B3BD-4F05F4EEF4E1}" type="pres">
      <dgm:prSet presAssocID="{BCFD0037-7A21-B849-BB46-7366FAC009B5}" presName="rootComposite1" presStyleCnt="0"/>
      <dgm:spPr/>
      <dgm:t>
        <a:bodyPr/>
        <a:lstStyle/>
        <a:p>
          <a:endParaRPr lang="en-US"/>
        </a:p>
      </dgm:t>
    </dgm:pt>
    <dgm:pt modelId="{19163BB6-4847-8943-8D7C-5E91C1D27868}" type="pres">
      <dgm:prSet presAssocID="{BCFD0037-7A21-B849-BB46-7366FAC009B5}" presName="rootText1" presStyleLbl="node0" presStyleIdx="0" presStyleCnt="1" custLinFactNeighborY="75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7B16B-7375-6F47-A8FD-47AA9ABD1EF0}" type="pres">
      <dgm:prSet presAssocID="{BCFD0037-7A21-B849-BB46-7366FAC009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485452-602A-E940-8968-A209C088DC17}" type="pres">
      <dgm:prSet presAssocID="{BCFD0037-7A21-B849-BB46-7366FAC009B5}" presName="hierChild2" presStyleCnt="0"/>
      <dgm:spPr/>
      <dgm:t>
        <a:bodyPr/>
        <a:lstStyle/>
        <a:p>
          <a:endParaRPr lang="en-US"/>
        </a:p>
      </dgm:t>
    </dgm:pt>
    <dgm:pt modelId="{577B83F2-BA46-D54B-9202-D08C65A4F433}" type="pres">
      <dgm:prSet presAssocID="{3D897FE8-0EB3-6B44-8D3C-591E9B921350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BBA5EAB-D6F9-A649-B1C9-D1D62DC8319C}" type="pres">
      <dgm:prSet presAssocID="{817A064A-69A3-9D4C-A190-FBAC05509B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9CE6CA4-BB25-BB4F-9C06-0C31A6AC5E51}" type="pres">
      <dgm:prSet presAssocID="{817A064A-69A3-9D4C-A190-FBAC05509BF7}" presName="rootComposite" presStyleCnt="0"/>
      <dgm:spPr/>
      <dgm:t>
        <a:bodyPr/>
        <a:lstStyle/>
        <a:p>
          <a:endParaRPr lang="en-US"/>
        </a:p>
      </dgm:t>
    </dgm:pt>
    <dgm:pt modelId="{ECC80C68-3B20-164B-AD3C-FBC0AF1C163A}" type="pres">
      <dgm:prSet presAssocID="{817A064A-69A3-9D4C-A190-FBAC05509BF7}" presName="rootText" presStyleLbl="node2" presStyleIdx="0" presStyleCnt="1" custLinFactNeighborY="77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2E37F-100F-C848-89E6-0D82A983792B}" type="pres">
      <dgm:prSet presAssocID="{817A064A-69A3-9D4C-A190-FBAC05509BF7}" presName="rootConnector" presStyleLbl="node2" presStyleIdx="0" presStyleCnt="1"/>
      <dgm:spPr/>
      <dgm:t>
        <a:bodyPr/>
        <a:lstStyle/>
        <a:p>
          <a:endParaRPr lang="en-US"/>
        </a:p>
      </dgm:t>
    </dgm:pt>
    <dgm:pt modelId="{26799AA3-8512-494B-BF59-80ACD8684B9D}" type="pres">
      <dgm:prSet presAssocID="{817A064A-69A3-9D4C-A190-FBAC05509BF7}" presName="hierChild4" presStyleCnt="0"/>
      <dgm:spPr/>
      <dgm:t>
        <a:bodyPr/>
        <a:lstStyle/>
        <a:p>
          <a:endParaRPr lang="en-US"/>
        </a:p>
      </dgm:t>
    </dgm:pt>
    <dgm:pt modelId="{3A3930E3-9E65-B246-A129-12D1774970AB}" type="pres">
      <dgm:prSet presAssocID="{817A064A-69A3-9D4C-A190-FBAC05509BF7}" presName="hierChild5" presStyleCnt="0"/>
      <dgm:spPr/>
      <dgm:t>
        <a:bodyPr/>
        <a:lstStyle/>
        <a:p>
          <a:endParaRPr lang="en-US"/>
        </a:p>
      </dgm:t>
    </dgm:pt>
    <dgm:pt modelId="{79833C13-C800-D745-BFD6-3489F6592BF4}" type="pres">
      <dgm:prSet presAssocID="{310D8C3E-2ACA-C042-852B-5F183CFF2C7B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D4C67E13-3EF3-9B4B-BB41-838365A534C9}" type="pres">
      <dgm:prSet presAssocID="{0979720D-1961-834E-88A8-6B649F1259E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E01DEB-CCA5-B548-A203-381D12711F76}" type="pres">
      <dgm:prSet presAssocID="{0979720D-1961-834E-88A8-6B649F1259E9}" presName="rootComposite3" presStyleCnt="0"/>
      <dgm:spPr/>
      <dgm:t>
        <a:bodyPr/>
        <a:lstStyle/>
        <a:p>
          <a:endParaRPr lang="en-US"/>
        </a:p>
      </dgm:t>
    </dgm:pt>
    <dgm:pt modelId="{511B6E29-2856-7248-9412-F92047A68601}" type="pres">
      <dgm:prSet presAssocID="{0979720D-1961-834E-88A8-6B649F1259E9}" presName="rootText3" presStyleLbl="asst2" presStyleIdx="0" presStyleCnt="4" custLinFactNeighborX="-65706" custLinFactNeighborY="75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A260B-E882-0349-91ED-69E5EA3D1454}" type="pres">
      <dgm:prSet presAssocID="{0979720D-1961-834E-88A8-6B649F1259E9}" presName="rootConnector3" presStyleLbl="asst2" presStyleIdx="0" presStyleCnt="4"/>
      <dgm:spPr/>
      <dgm:t>
        <a:bodyPr/>
        <a:lstStyle/>
        <a:p>
          <a:endParaRPr lang="en-US"/>
        </a:p>
      </dgm:t>
    </dgm:pt>
    <dgm:pt modelId="{B49097FB-1AC1-DB4D-B128-0D006F9D5479}" type="pres">
      <dgm:prSet presAssocID="{0979720D-1961-834E-88A8-6B649F1259E9}" presName="hierChild6" presStyleCnt="0"/>
      <dgm:spPr/>
      <dgm:t>
        <a:bodyPr/>
        <a:lstStyle/>
        <a:p>
          <a:endParaRPr lang="en-US"/>
        </a:p>
      </dgm:t>
    </dgm:pt>
    <dgm:pt modelId="{16A46FFC-8334-8B4B-8F53-20B0F1D927EB}" type="pres">
      <dgm:prSet presAssocID="{0979720D-1961-834E-88A8-6B649F1259E9}" presName="hierChild7" presStyleCnt="0"/>
      <dgm:spPr/>
      <dgm:t>
        <a:bodyPr/>
        <a:lstStyle/>
        <a:p>
          <a:endParaRPr lang="en-US"/>
        </a:p>
      </dgm:t>
    </dgm:pt>
    <dgm:pt modelId="{7F5B7D7F-4684-7E4F-9F92-30AF89AC640B}" type="pres">
      <dgm:prSet presAssocID="{6F33F431-F67B-3D4F-9913-8F31CCBA0995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2B445E34-2B38-5841-AF05-1568D04C75E4}" type="pres">
      <dgm:prSet presAssocID="{8497C12E-73B4-EE4B-B2B6-F03C9F2B60C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39B779-E721-CA48-A2CA-A01BD1296CF6}" type="pres">
      <dgm:prSet presAssocID="{8497C12E-73B4-EE4B-B2B6-F03C9F2B60CF}" presName="rootComposite3" presStyleCnt="0"/>
      <dgm:spPr/>
      <dgm:t>
        <a:bodyPr/>
        <a:lstStyle/>
        <a:p>
          <a:endParaRPr lang="en-US"/>
        </a:p>
      </dgm:t>
    </dgm:pt>
    <dgm:pt modelId="{63FC2831-4BAD-E44A-B0F4-2008E7192016}" type="pres">
      <dgm:prSet presAssocID="{8497C12E-73B4-EE4B-B2B6-F03C9F2B60CF}" presName="rootText3" presStyleLbl="asst2" presStyleIdx="1" presStyleCnt="4" custScaleY="100105" custLinFactNeighborX="59652" custLinFactNeighborY="76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60C1A-17B4-254F-8A93-D6D5FDB881B2}" type="pres">
      <dgm:prSet presAssocID="{8497C12E-73B4-EE4B-B2B6-F03C9F2B60CF}" presName="rootConnector3" presStyleLbl="asst2" presStyleIdx="1" presStyleCnt="4"/>
      <dgm:spPr/>
      <dgm:t>
        <a:bodyPr/>
        <a:lstStyle/>
        <a:p>
          <a:endParaRPr lang="en-US"/>
        </a:p>
      </dgm:t>
    </dgm:pt>
    <dgm:pt modelId="{ADF8B8E6-AB34-E046-B4DF-72DF904F2E71}" type="pres">
      <dgm:prSet presAssocID="{8497C12E-73B4-EE4B-B2B6-F03C9F2B60CF}" presName="hierChild6" presStyleCnt="0"/>
      <dgm:spPr/>
      <dgm:t>
        <a:bodyPr/>
        <a:lstStyle/>
        <a:p>
          <a:endParaRPr lang="en-US"/>
        </a:p>
      </dgm:t>
    </dgm:pt>
    <dgm:pt modelId="{BC2AC28B-46A0-704C-8EDB-082F61C8A469}" type="pres">
      <dgm:prSet presAssocID="{8497C12E-73B4-EE4B-B2B6-F03C9F2B60CF}" presName="hierChild7" presStyleCnt="0"/>
      <dgm:spPr/>
      <dgm:t>
        <a:bodyPr/>
        <a:lstStyle/>
        <a:p>
          <a:endParaRPr lang="en-US"/>
        </a:p>
      </dgm:t>
    </dgm:pt>
    <dgm:pt modelId="{7E5D6245-3F30-9049-AEDD-877BF7EA8EBC}" type="pres">
      <dgm:prSet presAssocID="{B2D2B697-0AFA-1A48-9243-CC878D16D12E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F5FD216E-E7A9-8A4D-A01D-321B64A1D30D}" type="pres">
      <dgm:prSet presAssocID="{8B899798-A496-6D4F-9C14-B5C06F01F8AD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C0C1760-B37B-0B4F-8607-4A2F0A45DA64}" type="pres">
      <dgm:prSet presAssocID="{8B899798-A496-6D4F-9C14-B5C06F01F8AD}" presName="rootComposite3" presStyleCnt="0"/>
      <dgm:spPr/>
      <dgm:t>
        <a:bodyPr/>
        <a:lstStyle/>
        <a:p>
          <a:endParaRPr lang="en-US"/>
        </a:p>
      </dgm:t>
    </dgm:pt>
    <dgm:pt modelId="{881E8A3C-72AC-EE4B-91F9-51CEE550CA6C}" type="pres">
      <dgm:prSet presAssocID="{8B899798-A496-6D4F-9C14-B5C06F01F8AD}" presName="rootText3" presStyleLbl="asst2" presStyleIdx="2" presStyleCnt="4" custLinFactNeighborX="60500" custLinFactNeighborY="-69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99351C-FB4F-B54B-BAEE-9304BFD55B59}" type="pres">
      <dgm:prSet presAssocID="{8B899798-A496-6D4F-9C14-B5C06F01F8AD}" presName="rootConnector3" presStyleLbl="asst2" presStyleIdx="2" presStyleCnt="4"/>
      <dgm:spPr/>
      <dgm:t>
        <a:bodyPr/>
        <a:lstStyle/>
        <a:p>
          <a:endParaRPr lang="en-US"/>
        </a:p>
      </dgm:t>
    </dgm:pt>
    <dgm:pt modelId="{9D0702D8-90A4-F74A-8290-678C890F4B4D}" type="pres">
      <dgm:prSet presAssocID="{8B899798-A496-6D4F-9C14-B5C06F01F8AD}" presName="hierChild6" presStyleCnt="0"/>
      <dgm:spPr/>
      <dgm:t>
        <a:bodyPr/>
        <a:lstStyle/>
        <a:p>
          <a:endParaRPr lang="en-US"/>
        </a:p>
      </dgm:t>
    </dgm:pt>
    <dgm:pt modelId="{EA6DF4D8-E29D-484A-8476-099983262871}" type="pres">
      <dgm:prSet presAssocID="{8B899798-A496-6D4F-9C14-B5C06F01F8AD}" presName="hierChild7" presStyleCnt="0"/>
      <dgm:spPr/>
      <dgm:t>
        <a:bodyPr/>
        <a:lstStyle/>
        <a:p>
          <a:endParaRPr lang="en-US"/>
        </a:p>
      </dgm:t>
    </dgm:pt>
    <dgm:pt modelId="{21963F5E-9B1B-2844-8309-C388D3D3EDA1}" type="pres">
      <dgm:prSet presAssocID="{27CAEAE4-5FC7-8844-B3B5-4BC0C68AD14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8E88AD14-F375-DD4C-A1A0-B69F2ABD5865}" type="pres">
      <dgm:prSet presAssocID="{D6C77C28-5F18-1B4A-9552-54C3A589560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8E2693-A7AC-4E4B-B1CB-7226A82B6BDD}" type="pres">
      <dgm:prSet presAssocID="{D6C77C28-5F18-1B4A-9552-54C3A5895607}" presName="rootComposite3" presStyleCnt="0"/>
      <dgm:spPr/>
      <dgm:t>
        <a:bodyPr/>
        <a:lstStyle/>
        <a:p>
          <a:endParaRPr lang="en-US"/>
        </a:p>
      </dgm:t>
    </dgm:pt>
    <dgm:pt modelId="{E3BD0574-52A1-7148-9F80-543E85D66711}" type="pres">
      <dgm:prSet presAssocID="{D6C77C28-5F18-1B4A-9552-54C3A5895607}" presName="rootText3" presStyleLbl="asst2" presStyleIdx="3" presStyleCnt="4" custLinFactY="-100000" custLinFactNeighborX="84361" custLinFactNeighborY="-113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A79C1-A136-4F4E-89F9-119939D9AAD1}" type="pres">
      <dgm:prSet presAssocID="{D6C77C28-5F18-1B4A-9552-54C3A5895607}" presName="rootConnector3" presStyleLbl="asst2" presStyleIdx="3" presStyleCnt="4"/>
      <dgm:spPr/>
      <dgm:t>
        <a:bodyPr/>
        <a:lstStyle/>
        <a:p>
          <a:endParaRPr lang="en-US"/>
        </a:p>
      </dgm:t>
    </dgm:pt>
    <dgm:pt modelId="{1C07EDAB-B169-3F4F-8F8F-27BD30CCA002}" type="pres">
      <dgm:prSet presAssocID="{D6C77C28-5F18-1B4A-9552-54C3A5895607}" presName="hierChild6" presStyleCnt="0"/>
      <dgm:spPr/>
      <dgm:t>
        <a:bodyPr/>
        <a:lstStyle/>
        <a:p>
          <a:endParaRPr lang="en-US"/>
        </a:p>
      </dgm:t>
    </dgm:pt>
    <dgm:pt modelId="{951A4600-06B1-E24D-A00F-869C96EE7E64}" type="pres">
      <dgm:prSet presAssocID="{D6C77C28-5F18-1B4A-9552-54C3A5895607}" presName="hierChild7" presStyleCnt="0"/>
      <dgm:spPr/>
      <dgm:t>
        <a:bodyPr/>
        <a:lstStyle/>
        <a:p>
          <a:endParaRPr lang="en-US"/>
        </a:p>
      </dgm:t>
    </dgm:pt>
    <dgm:pt modelId="{29A7D2AF-29F9-C149-B0A9-2B67EB608568}" type="pres">
      <dgm:prSet presAssocID="{BCFD0037-7A21-B849-BB46-7366FAC009B5}" presName="hierChild3" presStyleCnt="0"/>
      <dgm:spPr/>
      <dgm:t>
        <a:bodyPr/>
        <a:lstStyle/>
        <a:p>
          <a:endParaRPr lang="en-US"/>
        </a:p>
      </dgm:t>
    </dgm:pt>
  </dgm:ptLst>
  <dgm:cxnLst>
    <dgm:cxn modelId="{EEAEFD8C-6867-754D-B225-0ABDF490C4BA}" type="presOf" srcId="{8497C12E-73B4-EE4B-B2B6-F03C9F2B60CF}" destId="{49760C1A-17B4-254F-8A93-D6D5FDB881B2}" srcOrd="1" destOrd="0" presId="urn:microsoft.com/office/officeart/2005/8/layout/orgChart1"/>
    <dgm:cxn modelId="{93900B90-32A4-9B4E-9CF3-E43347CB318A}" type="presOf" srcId="{B2D2B697-0AFA-1A48-9243-CC878D16D12E}" destId="{7E5D6245-3F30-9049-AEDD-877BF7EA8EBC}" srcOrd="0" destOrd="0" presId="urn:microsoft.com/office/officeart/2005/8/layout/orgChart1"/>
    <dgm:cxn modelId="{155CA068-CFB8-004C-938C-D97904E019F5}" type="presOf" srcId="{8497C12E-73B4-EE4B-B2B6-F03C9F2B60CF}" destId="{63FC2831-4BAD-E44A-B0F4-2008E7192016}" srcOrd="0" destOrd="0" presId="urn:microsoft.com/office/officeart/2005/8/layout/orgChart1"/>
    <dgm:cxn modelId="{D3469DBC-84B6-9147-897F-FE855FBEA944}" type="presOf" srcId="{BCFD0037-7A21-B849-BB46-7366FAC009B5}" destId="{1127B16B-7375-6F47-A8FD-47AA9ABD1EF0}" srcOrd="1" destOrd="0" presId="urn:microsoft.com/office/officeart/2005/8/layout/orgChart1"/>
    <dgm:cxn modelId="{1B762012-9393-124E-AAF6-E3ADDBA7DFC7}" type="presOf" srcId="{8B899798-A496-6D4F-9C14-B5C06F01F8AD}" destId="{881E8A3C-72AC-EE4B-91F9-51CEE550CA6C}" srcOrd="0" destOrd="0" presId="urn:microsoft.com/office/officeart/2005/8/layout/orgChart1"/>
    <dgm:cxn modelId="{062852F2-06B4-1A48-B4EA-240CE1DA855B}" srcId="{817A064A-69A3-9D4C-A190-FBAC05509BF7}" destId="{0979720D-1961-834E-88A8-6B649F1259E9}" srcOrd="0" destOrd="0" parTransId="{310D8C3E-2ACA-C042-852B-5F183CFF2C7B}" sibTransId="{6D542A02-E88C-524C-8CD1-4FE437DF2C4D}"/>
    <dgm:cxn modelId="{FA013667-F48D-E141-87B4-286068CCE313}" type="presOf" srcId="{310D8C3E-2ACA-C042-852B-5F183CFF2C7B}" destId="{79833C13-C800-D745-BFD6-3489F6592BF4}" srcOrd="0" destOrd="0" presId="urn:microsoft.com/office/officeart/2005/8/layout/orgChart1"/>
    <dgm:cxn modelId="{C1D2B0D1-F35C-2F43-999B-B8127A59105E}" type="presOf" srcId="{D6C77C28-5F18-1B4A-9552-54C3A5895607}" destId="{DB9A79C1-A136-4F4E-89F9-119939D9AAD1}" srcOrd="1" destOrd="0" presId="urn:microsoft.com/office/officeart/2005/8/layout/orgChart1"/>
    <dgm:cxn modelId="{B09C99F0-7197-9446-A424-D838E4C2F3A4}" type="presOf" srcId="{BCFD0037-7A21-B849-BB46-7366FAC009B5}" destId="{19163BB6-4847-8943-8D7C-5E91C1D27868}" srcOrd="0" destOrd="0" presId="urn:microsoft.com/office/officeart/2005/8/layout/orgChart1"/>
    <dgm:cxn modelId="{621635B7-4037-4443-95EE-54B705363F1B}" srcId="{817A064A-69A3-9D4C-A190-FBAC05509BF7}" destId="{8497C12E-73B4-EE4B-B2B6-F03C9F2B60CF}" srcOrd="1" destOrd="0" parTransId="{6F33F431-F67B-3D4F-9913-8F31CCBA0995}" sibTransId="{93177C54-8942-A341-B986-265D5FBFAE7A}"/>
    <dgm:cxn modelId="{E3108442-EDD9-1940-AC7D-E40F6D966764}" type="presOf" srcId="{817A064A-69A3-9D4C-A190-FBAC05509BF7}" destId="{C782E37F-100F-C848-89E6-0D82A983792B}" srcOrd="1" destOrd="0" presId="urn:microsoft.com/office/officeart/2005/8/layout/orgChart1"/>
    <dgm:cxn modelId="{2EF829DC-F560-1C47-93B6-4F0C3DCC243C}" type="presOf" srcId="{0979720D-1961-834E-88A8-6B649F1259E9}" destId="{511B6E29-2856-7248-9412-F92047A68601}" srcOrd="0" destOrd="0" presId="urn:microsoft.com/office/officeart/2005/8/layout/orgChart1"/>
    <dgm:cxn modelId="{BCA9EAFD-9985-7F41-BAE3-8C48AAF400A6}" srcId="{817A064A-69A3-9D4C-A190-FBAC05509BF7}" destId="{8B899798-A496-6D4F-9C14-B5C06F01F8AD}" srcOrd="2" destOrd="0" parTransId="{B2D2B697-0AFA-1A48-9243-CC878D16D12E}" sibTransId="{18DE503E-8E1D-A44E-9B7D-25B3465B3B24}"/>
    <dgm:cxn modelId="{42C8BD0F-67CD-9342-8A7D-E0B275ABFB19}" srcId="{817A064A-69A3-9D4C-A190-FBAC05509BF7}" destId="{D6C77C28-5F18-1B4A-9552-54C3A5895607}" srcOrd="3" destOrd="0" parTransId="{27CAEAE4-5FC7-8844-B3B5-4BC0C68AD148}" sibTransId="{113B38BB-6534-2F4D-858D-721575BD1CC1}"/>
    <dgm:cxn modelId="{0F2A4644-03FC-954C-8896-0A7A77F89E5D}" srcId="{BCFD0037-7A21-B849-BB46-7366FAC009B5}" destId="{817A064A-69A3-9D4C-A190-FBAC05509BF7}" srcOrd="0" destOrd="0" parTransId="{3D897FE8-0EB3-6B44-8D3C-591E9B921350}" sibTransId="{3861EC43-D9BE-094A-A6CF-0073BAEF1D64}"/>
    <dgm:cxn modelId="{19D4C573-FA9C-0F4D-9F6D-D6AAED95DF0B}" type="presOf" srcId="{3D897FE8-0EB3-6B44-8D3C-591E9B921350}" destId="{577B83F2-BA46-D54B-9202-D08C65A4F433}" srcOrd="0" destOrd="0" presId="urn:microsoft.com/office/officeart/2005/8/layout/orgChart1"/>
    <dgm:cxn modelId="{4A146429-BE93-4A4D-A86B-FFEF24EF11F3}" type="presOf" srcId="{D6C77C28-5F18-1B4A-9552-54C3A5895607}" destId="{E3BD0574-52A1-7148-9F80-543E85D66711}" srcOrd="0" destOrd="0" presId="urn:microsoft.com/office/officeart/2005/8/layout/orgChart1"/>
    <dgm:cxn modelId="{B813476D-510A-2249-B682-99F5E3D9349D}" type="presOf" srcId="{0979720D-1961-834E-88A8-6B649F1259E9}" destId="{3A8A260B-E882-0349-91ED-69E5EA3D1454}" srcOrd="1" destOrd="0" presId="urn:microsoft.com/office/officeart/2005/8/layout/orgChart1"/>
    <dgm:cxn modelId="{60CEF357-1175-9747-939F-306AC0C01112}" type="presOf" srcId="{6F33F431-F67B-3D4F-9913-8F31CCBA0995}" destId="{7F5B7D7F-4684-7E4F-9F92-30AF89AC640B}" srcOrd="0" destOrd="0" presId="urn:microsoft.com/office/officeart/2005/8/layout/orgChart1"/>
    <dgm:cxn modelId="{B0AA36AD-449F-0440-8191-A5A20BFC645F}" srcId="{8836EF21-6030-3345-9B0C-7E2BD1C10C1E}" destId="{BCFD0037-7A21-B849-BB46-7366FAC009B5}" srcOrd="0" destOrd="0" parTransId="{3C199EEE-98A6-FF46-87E3-DA55283067AB}" sibTransId="{97148B82-98B6-0048-9CD1-AE54EE9FC610}"/>
    <dgm:cxn modelId="{397536FB-11BE-EA49-9B95-C46A3A412AC3}" type="presOf" srcId="{8B899798-A496-6D4F-9C14-B5C06F01F8AD}" destId="{D599351C-FB4F-B54B-BAEE-9304BFD55B59}" srcOrd="1" destOrd="0" presId="urn:microsoft.com/office/officeart/2005/8/layout/orgChart1"/>
    <dgm:cxn modelId="{5F2DD456-E6CA-DF44-B09B-8690B34BE229}" type="presOf" srcId="{8836EF21-6030-3345-9B0C-7E2BD1C10C1E}" destId="{FE7AAC19-5D77-CF48-9694-C5DE652503BE}" srcOrd="0" destOrd="0" presId="urn:microsoft.com/office/officeart/2005/8/layout/orgChart1"/>
    <dgm:cxn modelId="{9FA08EE0-9729-AD4C-80AE-857610DDEB41}" type="presOf" srcId="{27CAEAE4-5FC7-8844-B3B5-4BC0C68AD148}" destId="{21963F5E-9B1B-2844-8309-C388D3D3EDA1}" srcOrd="0" destOrd="0" presId="urn:microsoft.com/office/officeart/2005/8/layout/orgChart1"/>
    <dgm:cxn modelId="{56A5BDF1-0963-4440-B07E-36C2F110EFB1}" type="presOf" srcId="{817A064A-69A3-9D4C-A190-FBAC05509BF7}" destId="{ECC80C68-3B20-164B-AD3C-FBC0AF1C163A}" srcOrd="0" destOrd="0" presId="urn:microsoft.com/office/officeart/2005/8/layout/orgChart1"/>
    <dgm:cxn modelId="{C8C07E10-9F92-D84F-A480-6780FDE30065}" type="presParOf" srcId="{FE7AAC19-5D77-CF48-9694-C5DE652503BE}" destId="{8777C946-6033-DF4B-9E0B-A4C62868AB22}" srcOrd="0" destOrd="0" presId="urn:microsoft.com/office/officeart/2005/8/layout/orgChart1"/>
    <dgm:cxn modelId="{6C4B6574-57D9-BE45-B873-EA38120B4016}" type="presParOf" srcId="{8777C946-6033-DF4B-9E0B-A4C62868AB22}" destId="{D631368B-E3F8-E640-B3BD-4F05F4EEF4E1}" srcOrd="0" destOrd="0" presId="urn:microsoft.com/office/officeart/2005/8/layout/orgChart1"/>
    <dgm:cxn modelId="{0C083FDF-BCDF-9B40-9EBB-7607821E2FC6}" type="presParOf" srcId="{D631368B-E3F8-E640-B3BD-4F05F4EEF4E1}" destId="{19163BB6-4847-8943-8D7C-5E91C1D27868}" srcOrd="0" destOrd="0" presId="urn:microsoft.com/office/officeart/2005/8/layout/orgChart1"/>
    <dgm:cxn modelId="{02FCF48E-D398-8148-9D06-B9F084D0F287}" type="presParOf" srcId="{D631368B-E3F8-E640-B3BD-4F05F4EEF4E1}" destId="{1127B16B-7375-6F47-A8FD-47AA9ABD1EF0}" srcOrd="1" destOrd="0" presId="urn:microsoft.com/office/officeart/2005/8/layout/orgChart1"/>
    <dgm:cxn modelId="{3A6A1881-D1AC-5844-9F21-6036948211C5}" type="presParOf" srcId="{8777C946-6033-DF4B-9E0B-A4C62868AB22}" destId="{0B485452-602A-E940-8968-A209C088DC17}" srcOrd="1" destOrd="0" presId="urn:microsoft.com/office/officeart/2005/8/layout/orgChart1"/>
    <dgm:cxn modelId="{14177349-6E5A-C848-ABE2-B4C347E6856A}" type="presParOf" srcId="{0B485452-602A-E940-8968-A209C088DC17}" destId="{577B83F2-BA46-D54B-9202-D08C65A4F433}" srcOrd="0" destOrd="0" presId="urn:microsoft.com/office/officeart/2005/8/layout/orgChart1"/>
    <dgm:cxn modelId="{A4291598-BCE9-BC48-AD72-68BA8353E43E}" type="presParOf" srcId="{0B485452-602A-E940-8968-A209C088DC17}" destId="{1BBA5EAB-D6F9-A649-B1C9-D1D62DC8319C}" srcOrd="1" destOrd="0" presId="urn:microsoft.com/office/officeart/2005/8/layout/orgChart1"/>
    <dgm:cxn modelId="{2DB64628-3011-D848-8052-0D1E7DAEE3A3}" type="presParOf" srcId="{1BBA5EAB-D6F9-A649-B1C9-D1D62DC8319C}" destId="{D9CE6CA4-BB25-BB4F-9C06-0C31A6AC5E51}" srcOrd="0" destOrd="0" presId="urn:microsoft.com/office/officeart/2005/8/layout/orgChart1"/>
    <dgm:cxn modelId="{DD9DC5A8-D698-8540-A344-124A7B65C9D0}" type="presParOf" srcId="{D9CE6CA4-BB25-BB4F-9C06-0C31A6AC5E51}" destId="{ECC80C68-3B20-164B-AD3C-FBC0AF1C163A}" srcOrd="0" destOrd="0" presId="urn:microsoft.com/office/officeart/2005/8/layout/orgChart1"/>
    <dgm:cxn modelId="{5235BB66-75E2-8247-98C5-BCCB42FB8035}" type="presParOf" srcId="{D9CE6CA4-BB25-BB4F-9C06-0C31A6AC5E51}" destId="{C782E37F-100F-C848-89E6-0D82A983792B}" srcOrd="1" destOrd="0" presId="urn:microsoft.com/office/officeart/2005/8/layout/orgChart1"/>
    <dgm:cxn modelId="{1C9AF54B-9C33-6F47-B96D-9BE09EC41539}" type="presParOf" srcId="{1BBA5EAB-D6F9-A649-B1C9-D1D62DC8319C}" destId="{26799AA3-8512-494B-BF59-80ACD8684B9D}" srcOrd="1" destOrd="0" presId="urn:microsoft.com/office/officeart/2005/8/layout/orgChart1"/>
    <dgm:cxn modelId="{7117BD16-5759-F74B-9F51-B69EE747183B}" type="presParOf" srcId="{1BBA5EAB-D6F9-A649-B1C9-D1D62DC8319C}" destId="{3A3930E3-9E65-B246-A129-12D1774970AB}" srcOrd="2" destOrd="0" presId="urn:microsoft.com/office/officeart/2005/8/layout/orgChart1"/>
    <dgm:cxn modelId="{C5FECAA9-4D48-E145-8263-F79215686BBE}" type="presParOf" srcId="{3A3930E3-9E65-B246-A129-12D1774970AB}" destId="{79833C13-C800-D745-BFD6-3489F6592BF4}" srcOrd="0" destOrd="0" presId="urn:microsoft.com/office/officeart/2005/8/layout/orgChart1"/>
    <dgm:cxn modelId="{58A52CEE-6FE9-AD4D-BBD9-0858F205083B}" type="presParOf" srcId="{3A3930E3-9E65-B246-A129-12D1774970AB}" destId="{D4C67E13-3EF3-9B4B-BB41-838365A534C9}" srcOrd="1" destOrd="0" presId="urn:microsoft.com/office/officeart/2005/8/layout/orgChart1"/>
    <dgm:cxn modelId="{117964AE-77E2-844D-B1AF-38BE70972FA4}" type="presParOf" srcId="{D4C67E13-3EF3-9B4B-BB41-838365A534C9}" destId="{A3E01DEB-CCA5-B548-A203-381D12711F76}" srcOrd="0" destOrd="0" presId="urn:microsoft.com/office/officeart/2005/8/layout/orgChart1"/>
    <dgm:cxn modelId="{1879BE1B-8DBA-3448-B52A-F1E37FCF886F}" type="presParOf" srcId="{A3E01DEB-CCA5-B548-A203-381D12711F76}" destId="{511B6E29-2856-7248-9412-F92047A68601}" srcOrd="0" destOrd="0" presId="urn:microsoft.com/office/officeart/2005/8/layout/orgChart1"/>
    <dgm:cxn modelId="{4C45CA02-7B4F-C141-8820-2FFAF8A9A79B}" type="presParOf" srcId="{A3E01DEB-CCA5-B548-A203-381D12711F76}" destId="{3A8A260B-E882-0349-91ED-69E5EA3D1454}" srcOrd="1" destOrd="0" presId="urn:microsoft.com/office/officeart/2005/8/layout/orgChart1"/>
    <dgm:cxn modelId="{C1AEB7F0-5198-9C45-B2E2-558F7E31CB19}" type="presParOf" srcId="{D4C67E13-3EF3-9B4B-BB41-838365A534C9}" destId="{B49097FB-1AC1-DB4D-B128-0D006F9D5479}" srcOrd="1" destOrd="0" presId="urn:microsoft.com/office/officeart/2005/8/layout/orgChart1"/>
    <dgm:cxn modelId="{90B535D3-8F1A-3440-BA54-0A179CF860D9}" type="presParOf" srcId="{D4C67E13-3EF3-9B4B-BB41-838365A534C9}" destId="{16A46FFC-8334-8B4B-8F53-20B0F1D927EB}" srcOrd="2" destOrd="0" presId="urn:microsoft.com/office/officeart/2005/8/layout/orgChart1"/>
    <dgm:cxn modelId="{68BB229C-49AF-304F-8689-D8B5AAF38B56}" type="presParOf" srcId="{3A3930E3-9E65-B246-A129-12D1774970AB}" destId="{7F5B7D7F-4684-7E4F-9F92-30AF89AC640B}" srcOrd="2" destOrd="0" presId="urn:microsoft.com/office/officeart/2005/8/layout/orgChart1"/>
    <dgm:cxn modelId="{9E7F56FE-91BA-D941-99AB-DF40C06408A6}" type="presParOf" srcId="{3A3930E3-9E65-B246-A129-12D1774970AB}" destId="{2B445E34-2B38-5841-AF05-1568D04C75E4}" srcOrd="3" destOrd="0" presId="urn:microsoft.com/office/officeart/2005/8/layout/orgChart1"/>
    <dgm:cxn modelId="{58A8AFDD-852C-EA43-8D22-51D2F215B75D}" type="presParOf" srcId="{2B445E34-2B38-5841-AF05-1568D04C75E4}" destId="{4139B779-E721-CA48-A2CA-A01BD1296CF6}" srcOrd="0" destOrd="0" presId="urn:microsoft.com/office/officeart/2005/8/layout/orgChart1"/>
    <dgm:cxn modelId="{BB3049F0-87D7-2C47-9B54-D66BAF0AA403}" type="presParOf" srcId="{4139B779-E721-CA48-A2CA-A01BD1296CF6}" destId="{63FC2831-4BAD-E44A-B0F4-2008E7192016}" srcOrd="0" destOrd="0" presId="urn:microsoft.com/office/officeart/2005/8/layout/orgChart1"/>
    <dgm:cxn modelId="{9100E1CE-CADA-0D46-961B-EBC796D8B31E}" type="presParOf" srcId="{4139B779-E721-CA48-A2CA-A01BD1296CF6}" destId="{49760C1A-17B4-254F-8A93-D6D5FDB881B2}" srcOrd="1" destOrd="0" presId="urn:microsoft.com/office/officeart/2005/8/layout/orgChart1"/>
    <dgm:cxn modelId="{2999B899-D775-1E48-ACB5-1146929071C8}" type="presParOf" srcId="{2B445E34-2B38-5841-AF05-1568D04C75E4}" destId="{ADF8B8E6-AB34-E046-B4DF-72DF904F2E71}" srcOrd="1" destOrd="0" presId="urn:microsoft.com/office/officeart/2005/8/layout/orgChart1"/>
    <dgm:cxn modelId="{AB545BEB-3F0E-FF45-AD55-6D442D5FC8A1}" type="presParOf" srcId="{2B445E34-2B38-5841-AF05-1568D04C75E4}" destId="{BC2AC28B-46A0-704C-8EDB-082F61C8A469}" srcOrd="2" destOrd="0" presId="urn:microsoft.com/office/officeart/2005/8/layout/orgChart1"/>
    <dgm:cxn modelId="{95383C47-BD43-C746-9859-7D7AB66FDBA0}" type="presParOf" srcId="{3A3930E3-9E65-B246-A129-12D1774970AB}" destId="{7E5D6245-3F30-9049-AEDD-877BF7EA8EBC}" srcOrd="4" destOrd="0" presId="urn:microsoft.com/office/officeart/2005/8/layout/orgChart1"/>
    <dgm:cxn modelId="{E948CE76-6B68-5640-A904-5F362DC09B3E}" type="presParOf" srcId="{3A3930E3-9E65-B246-A129-12D1774970AB}" destId="{F5FD216E-E7A9-8A4D-A01D-321B64A1D30D}" srcOrd="5" destOrd="0" presId="urn:microsoft.com/office/officeart/2005/8/layout/orgChart1"/>
    <dgm:cxn modelId="{F310FA98-3EEF-764C-8895-7C0C70C6674F}" type="presParOf" srcId="{F5FD216E-E7A9-8A4D-A01D-321B64A1D30D}" destId="{FC0C1760-B37B-0B4F-8607-4A2F0A45DA64}" srcOrd="0" destOrd="0" presId="urn:microsoft.com/office/officeart/2005/8/layout/orgChart1"/>
    <dgm:cxn modelId="{79AF6E6D-3243-7E4C-BE3B-471B2525623C}" type="presParOf" srcId="{FC0C1760-B37B-0B4F-8607-4A2F0A45DA64}" destId="{881E8A3C-72AC-EE4B-91F9-51CEE550CA6C}" srcOrd="0" destOrd="0" presId="urn:microsoft.com/office/officeart/2005/8/layout/orgChart1"/>
    <dgm:cxn modelId="{128D5F25-70C3-A44D-B073-D570666FFD6E}" type="presParOf" srcId="{FC0C1760-B37B-0B4F-8607-4A2F0A45DA64}" destId="{D599351C-FB4F-B54B-BAEE-9304BFD55B59}" srcOrd="1" destOrd="0" presId="urn:microsoft.com/office/officeart/2005/8/layout/orgChart1"/>
    <dgm:cxn modelId="{3F507BA6-D087-0347-BA47-326E367AF851}" type="presParOf" srcId="{F5FD216E-E7A9-8A4D-A01D-321B64A1D30D}" destId="{9D0702D8-90A4-F74A-8290-678C890F4B4D}" srcOrd="1" destOrd="0" presId="urn:microsoft.com/office/officeart/2005/8/layout/orgChart1"/>
    <dgm:cxn modelId="{653AB9FE-856F-EB4E-A581-3331AA47B4E6}" type="presParOf" srcId="{F5FD216E-E7A9-8A4D-A01D-321B64A1D30D}" destId="{EA6DF4D8-E29D-484A-8476-099983262871}" srcOrd="2" destOrd="0" presId="urn:microsoft.com/office/officeart/2005/8/layout/orgChart1"/>
    <dgm:cxn modelId="{7A17B793-2BDF-7648-B957-057C266357BB}" type="presParOf" srcId="{3A3930E3-9E65-B246-A129-12D1774970AB}" destId="{21963F5E-9B1B-2844-8309-C388D3D3EDA1}" srcOrd="6" destOrd="0" presId="urn:microsoft.com/office/officeart/2005/8/layout/orgChart1"/>
    <dgm:cxn modelId="{5DAA4E2A-9F33-3440-8E04-B6F632216448}" type="presParOf" srcId="{3A3930E3-9E65-B246-A129-12D1774970AB}" destId="{8E88AD14-F375-DD4C-A1A0-B69F2ABD5865}" srcOrd="7" destOrd="0" presId="urn:microsoft.com/office/officeart/2005/8/layout/orgChart1"/>
    <dgm:cxn modelId="{9365DF21-48C5-FD40-AAE9-3C8E8F07EF40}" type="presParOf" srcId="{8E88AD14-F375-DD4C-A1A0-B69F2ABD5865}" destId="{528E2693-A7AC-4E4B-B1CB-7226A82B6BDD}" srcOrd="0" destOrd="0" presId="urn:microsoft.com/office/officeart/2005/8/layout/orgChart1"/>
    <dgm:cxn modelId="{892EF3C9-FEF4-FD46-A53A-1EFAB8DA9810}" type="presParOf" srcId="{528E2693-A7AC-4E4B-B1CB-7226A82B6BDD}" destId="{E3BD0574-52A1-7148-9F80-543E85D66711}" srcOrd="0" destOrd="0" presId="urn:microsoft.com/office/officeart/2005/8/layout/orgChart1"/>
    <dgm:cxn modelId="{4D322B31-1951-564B-80BA-C4A028707843}" type="presParOf" srcId="{528E2693-A7AC-4E4B-B1CB-7226A82B6BDD}" destId="{DB9A79C1-A136-4F4E-89F9-119939D9AAD1}" srcOrd="1" destOrd="0" presId="urn:microsoft.com/office/officeart/2005/8/layout/orgChart1"/>
    <dgm:cxn modelId="{8CDBD889-166C-8F48-B22C-B39DE9C074CE}" type="presParOf" srcId="{8E88AD14-F375-DD4C-A1A0-B69F2ABD5865}" destId="{1C07EDAB-B169-3F4F-8F8F-27BD30CCA002}" srcOrd="1" destOrd="0" presId="urn:microsoft.com/office/officeart/2005/8/layout/orgChart1"/>
    <dgm:cxn modelId="{8C6EF416-339D-8242-8CD1-F6A2E670EB54}" type="presParOf" srcId="{8E88AD14-F375-DD4C-A1A0-B69F2ABD5865}" destId="{951A4600-06B1-E24D-A00F-869C96EE7E64}" srcOrd="2" destOrd="0" presId="urn:microsoft.com/office/officeart/2005/8/layout/orgChart1"/>
    <dgm:cxn modelId="{D9464530-CC9A-9947-B6C6-8BA3BACC647F}" type="presParOf" srcId="{8777C946-6033-DF4B-9E0B-A4C62868AB22}" destId="{29A7D2AF-29F9-C149-B0A9-2B67EB6085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67AA0-59E7-9E47-972C-559E2FD1DEAD}" type="doc">
      <dgm:prSet loTypeId="urn:microsoft.com/office/officeart/2005/8/layout/hProcess6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62DBA2-52E9-A94B-949D-A26929D833E0}">
      <dgm:prSet phldrT="[Text]" custT="1"/>
      <dgm:spPr/>
      <dgm:t>
        <a:bodyPr/>
        <a:lstStyle/>
        <a:p>
          <a:r>
            <a:rPr lang="en-US" sz="1800" b="1" dirty="0" smtClean="0"/>
            <a:t>Promoter</a:t>
          </a:r>
          <a:endParaRPr lang="en-US" sz="1800" b="1" dirty="0"/>
        </a:p>
      </dgm:t>
    </dgm:pt>
    <dgm:pt modelId="{71289F77-D6B4-CA49-AE46-0B800359AA9F}" type="parTrans" cxnId="{51D9E976-6D71-ED45-B698-8FA956199A2B}">
      <dgm:prSet/>
      <dgm:spPr/>
      <dgm:t>
        <a:bodyPr/>
        <a:lstStyle/>
        <a:p>
          <a:endParaRPr lang="en-US"/>
        </a:p>
      </dgm:t>
    </dgm:pt>
    <dgm:pt modelId="{C99B4094-CB9C-3A47-8F58-E70FE1107445}" type="sibTrans" cxnId="{51D9E976-6D71-ED45-B698-8FA956199A2B}">
      <dgm:prSet/>
      <dgm:spPr/>
      <dgm:t>
        <a:bodyPr/>
        <a:lstStyle/>
        <a:p>
          <a:endParaRPr lang="en-US"/>
        </a:p>
      </dgm:t>
    </dgm:pt>
    <dgm:pt modelId="{092FFCDA-6422-5A40-BCD2-AE6439886226}">
      <dgm:prSet phldrT="[Text]" custT="1"/>
      <dgm:spPr/>
      <dgm:t>
        <a:bodyPr/>
        <a:lstStyle/>
        <a:p>
          <a:r>
            <a:rPr lang="en-US" sz="1800" b="1" dirty="0" smtClean="0"/>
            <a:t>Provincial</a:t>
          </a:r>
          <a:r>
            <a:rPr lang="en-US" sz="1900" b="1" dirty="0" smtClean="0"/>
            <a:t> Manager</a:t>
          </a:r>
          <a:endParaRPr lang="en-US" sz="1900" b="1" dirty="0"/>
        </a:p>
      </dgm:t>
    </dgm:pt>
    <dgm:pt modelId="{92111FA1-00E9-D54B-8E3D-85CDF68C064E}" type="parTrans" cxnId="{12154D6D-B612-B242-ABEC-3604E5C6CEDA}">
      <dgm:prSet/>
      <dgm:spPr/>
      <dgm:t>
        <a:bodyPr/>
        <a:lstStyle/>
        <a:p>
          <a:endParaRPr lang="en-US"/>
        </a:p>
      </dgm:t>
    </dgm:pt>
    <dgm:pt modelId="{45CBB35D-3FB7-7B49-8227-83C45D474E20}" type="sibTrans" cxnId="{12154D6D-B612-B242-ABEC-3604E5C6CEDA}">
      <dgm:prSet/>
      <dgm:spPr/>
      <dgm:t>
        <a:bodyPr/>
        <a:lstStyle/>
        <a:p>
          <a:endParaRPr lang="en-US"/>
        </a:p>
      </dgm:t>
    </dgm:pt>
    <dgm:pt modelId="{4124F293-256C-4647-BD93-87BBCDB19CB0}">
      <dgm:prSet phldrT="[Text]" custT="1"/>
      <dgm:spPr/>
      <dgm:t>
        <a:bodyPr/>
        <a:lstStyle/>
        <a:p>
          <a:r>
            <a:rPr lang="en-US" sz="1800" b="1" dirty="0" smtClean="0"/>
            <a:t>BSA Office</a:t>
          </a:r>
          <a:endParaRPr lang="en-US" sz="1800" b="1" dirty="0"/>
        </a:p>
      </dgm:t>
    </dgm:pt>
    <dgm:pt modelId="{A3790805-A9B6-8746-9CB7-752797D166AF}" type="parTrans" cxnId="{71360551-C558-BB4F-A2DA-D1FA60F269FB}">
      <dgm:prSet/>
      <dgm:spPr/>
      <dgm:t>
        <a:bodyPr/>
        <a:lstStyle/>
        <a:p>
          <a:endParaRPr lang="en-US"/>
        </a:p>
      </dgm:t>
    </dgm:pt>
    <dgm:pt modelId="{DBC159FD-61EF-2340-ABCF-93FAD36566B3}" type="sibTrans" cxnId="{71360551-C558-BB4F-A2DA-D1FA60F269FB}">
      <dgm:prSet/>
      <dgm:spPr/>
      <dgm:t>
        <a:bodyPr/>
        <a:lstStyle/>
        <a:p>
          <a:endParaRPr lang="en-US"/>
        </a:p>
      </dgm:t>
    </dgm:pt>
    <dgm:pt modelId="{BC6D3DB7-8C9A-B84C-B98D-5134B81A143D}" type="pres">
      <dgm:prSet presAssocID="{49C67AA0-59E7-9E47-972C-559E2FD1DEA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A32AD-F746-FA4E-B671-F6B1A7B64829}" type="pres">
      <dgm:prSet presAssocID="{7362DBA2-52E9-A94B-949D-A26929D833E0}" presName="compNode" presStyleCnt="0"/>
      <dgm:spPr/>
      <dgm:t>
        <a:bodyPr/>
        <a:lstStyle/>
        <a:p>
          <a:endParaRPr lang="en-US"/>
        </a:p>
      </dgm:t>
    </dgm:pt>
    <dgm:pt modelId="{FDBBE1D2-DCA1-5C43-942D-3117A9B0AF41}" type="pres">
      <dgm:prSet presAssocID="{7362DBA2-52E9-A94B-949D-A26929D833E0}" presName="noGeometry" presStyleCnt="0"/>
      <dgm:spPr/>
      <dgm:t>
        <a:bodyPr/>
        <a:lstStyle/>
        <a:p>
          <a:endParaRPr lang="en-US"/>
        </a:p>
      </dgm:t>
    </dgm:pt>
    <dgm:pt modelId="{D69AC3B9-858D-9D4F-B15F-EF6CAA032EDA}" type="pres">
      <dgm:prSet presAssocID="{7362DBA2-52E9-A94B-949D-A26929D833E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B6E09-1863-7245-B076-DD89A8ABDBFF}" type="pres">
      <dgm:prSet presAssocID="{7362DBA2-52E9-A94B-949D-A26929D833E0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691B660-AC94-154F-89D7-92CC07B9A6A8}" type="pres">
      <dgm:prSet presAssocID="{7362DBA2-52E9-A94B-949D-A26929D833E0}" presName="parentText" presStyleLbl="node1" presStyleIdx="0" presStyleCnt="3" custScaleX="144490" custScaleY="144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10B8-8E5B-1D46-83A0-CA10A1429C33}" type="pres">
      <dgm:prSet presAssocID="{7362DBA2-52E9-A94B-949D-A26929D833E0}" presName="aSpace" presStyleCnt="0"/>
      <dgm:spPr/>
      <dgm:t>
        <a:bodyPr/>
        <a:lstStyle/>
        <a:p>
          <a:endParaRPr lang="en-US"/>
        </a:p>
      </dgm:t>
    </dgm:pt>
    <dgm:pt modelId="{E09B0076-A878-EE45-8524-0A3F3641E2B5}" type="pres">
      <dgm:prSet presAssocID="{092FFCDA-6422-5A40-BCD2-AE6439886226}" presName="compNode" presStyleCnt="0"/>
      <dgm:spPr/>
      <dgm:t>
        <a:bodyPr/>
        <a:lstStyle/>
        <a:p>
          <a:endParaRPr lang="en-US"/>
        </a:p>
      </dgm:t>
    </dgm:pt>
    <dgm:pt modelId="{BAC2A05C-828E-E449-ACA7-D9835B3A8935}" type="pres">
      <dgm:prSet presAssocID="{092FFCDA-6422-5A40-BCD2-AE6439886226}" presName="noGeometry" presStyleCnt="0"/>
      <dgm:spPr/>
      <dgm:t>
        <a:bodyPr/>
        <a:lstStyle/>
        <a:p>
          <a:endParaRPr lang="en-US"/>
        </a:p>
      </dgm:t>
    </dgm:pt>
    <dgm:pt modelId="{10C8B250-CB6D-B74E-B3B3-1609BC15C569}" type="pres">
      <dgm:prSet presAssocID="{092FFCDA-6422-5A40-BCD2-AE6439886226}" presName="childTextVisible" presStyleLbl="bgAccFollowNode1" presStyleIdx="1" presStyleCnt="3" custLinFactNeighborX="1764" custLinFactNeighborY="4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4CB3-F85E-7F46-B38E-8737295691C2}" type="pres">
      <dgm:prSet presAssocID="{092FFCDA-6422-5A40-BCD2-AE6439886226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53C5085-9886-4846-A06B-37846B7AF41A}" type="pres">
      <dgm:prSet presAssocID="{092FFCDA-6422-5A40-BCD2-AE6439886226}" presName="parentText" presStyleLbl="node1" presStyleIdx="1" presStyleCnt="3" custScaleX="144490" custScaleY="144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C03FB-15A6-954A-BCA6-E4A6DC61CA31}" type="pres">
      <dgm:prSet presAssocID="{092FFCDA-6422-5A40-BCD2-AE6439886226}" presName="aSpace" presStyleCnt="0"/>
      <dgm:spPr/>
      <dgm:t>
        <a:bodyPr/>
        <a:lstStyle/>
        <a:p>
          <a:endParaRPr lang="en-US"/>
        </a:p>
      </dgm:t>
    </dgm:pt>
    <dgm:pt modelId="{C5630059-B718-1C42-93FC-0F1555B0A92A}" type="pres">
      <dgm:prSet presAssocID="{4124F293-256C-4647-BD93-87BBCDB19CB0}" presName="compNode" presStyleCnt="0"/>
      <dgm:spPr/>
      <dgm:t>
        <a:bodyPr/>
        <a:lstStyle/>
        <a:p>
          <a:endParaRPr lang="en-US"/>
        </a:p>
      </dgm:t>
    </dgm:pt>
    <dgm:pt modelId="{16F95C74-A503-7F48-AF0E-CB9029A7058A}" type="pres">
      <dgm:prSet presAssocID="{4124F293-256C-4647-BD93-87BBCDB19CB0}" presName="noGeometry" presStyleCnt="0"/>
      <dgm:spPr/>
      <dgm:t>
        <a:bodyPr/>
        <a:lstStyle/>
        <a:p>
          <a:endParaRPr lang="en-US"/>
        </a:p>
      </dgm:t>
    </dgm:pt>
    <dgm:pt modelId="{67ED9725-1038-594B-BA59-ED767219EA92}" type="pres">
      <dgm:prSet presAssocID="{4124F293-256C-4647-BD93-87BBCDB19CB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DF882-DEDA-F24E-9228-2E134B148E10}" type="pres">
      <dgm:prSet presAssocID="{4124F293-256C-4647-BD93-87BBCDB19CB0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793CDA78-CBCE-4342-9E56-DA74D9AB1CF0}" type="pres">
      <dgm:prSet presAssocID="{4124F293-256C-4647-BD93-87BBCDB19CB0}" presName="parentText" presStyleLbl="node1" presStyleIdx="2" presStyleCnt="3" custScaleX="144490" custScaleY="144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9E976-6D71-ED45-B698-8FA956199A2B}" srcId="{49C67AA0-59E7-9E47-972C-559E2FD1DEAD}" destId="{7362DBA2-52E9-A94B-949D-A26929D833E0}" srcOrd="0" destOrd="0" parTransId="{71289F77-D6B4-CA49-AE46-0B800359AA9F}" sibTransId="{C99B4094-CB9C-3A47-8F58-E70FE1107445}"/>
    <dgm:cxn modelId="{478CD504-5971-C946-927D-DDFA84DAF18B}" type="presOf" srcId="{092FFCDA-6422-5A40-BCD2-AE6439886226}" destId="{A53C5085-9886-4846-A06B-37846B7AF41A}" srcOrd="0" destOrd="0" presId="urn:microsoft.com/office/officeart/2005/8/layout/hProcess6"/>
    <dgm:cxn modelId="{12154D6D-B612-B242-ABEC-3604E5C6CEDA}" srcId="{49C67AA0-59E7-9E47-972C-559E2FD1DEAD}" destId="{092FFCDA-6422-5A40-BCD2-AE6439886226}" srcOrd="1" destOrd="0" parTransId="{92111FA1-00E9-D54B-8E3D-85CDF68C064E}" sibTransId="{45CBB35D-3FB7-7B49-8227-83C45D474E20}"/>
    <dgm:cxn modelId="{BB7D53D3-1655-3B46-A52A-8F04BA3025DC}" type="presOf" srcId="{49C67AA0-59E7-9E47-972C-559E2FD1DEAD}" destId="{BC6D3DB7-8C9A-B84C-B98D-5134B81A143D}" srcOrd="0" destOrd="0" presId="urn:microsoft.com/office/officeart/2005/8/layout/hProcess6"/>
    <dgm:cxn modelId="{BC0206FB-A66A-D54B-BD19-822202394C13}" type="presOf" srcId="{4124F293-256C-4647-BD93-87BBCDB19CB0}" destId="{793CDA78-CBCE-4342-9E56-DA74D9AB1CF0}" srcOrd="0" destOrd="0" presId="urn:microsoft.com/office/officeart/2005/8/layout/hProcess6"/>
    <dgm:cxn modelId="{71360551-C558-BB4F-A2DA-D1FA60F269FB}" srcId="{49C67AA0-59E7-9E47-972C-559E2FD1DEAD}" destId="{4124F293-256C-4647-BD93-87BBCDB19CB0}" srcOrd="2" destOrd="0" parTransId="{A3790805-A9B6-8746-9CB7-752797D166AF}" sibTransId="{DBC159FD-61EF-2340-ABCF-93FAD36566B3}"/>
    <dgm:cxn modelId="{F52F9C86-3386-8149-9649-50CC74E85BB6}" type="presOf" srcId="{7362DBA2-52E9-A94B-949D-A26929D833E0}" destId="{E691B660-AC94-154F-89D7-92CC07B9A6A8}" srcOrd="0" destOrd="0" presId="urn:microsoft.com/office/officeart/2005/8/layout/hProcess6"/>
    <dgm:cxn modelId="{3A0E5393-0526-4F46-AB87-86A4E30AE883}" type="presParOf" srcId="{BC6D3DB7-8C9A-B84C-B98D-5134B81A143D}" destId="{CA6A32AD-F746-FA4E-B671-F6B1A7B64829}" srcOrd="0" destOrd="0" presId="urn:microsoft.com/office/officeart/2005/8/layout/hProcess6"/>
    <dgm:cxn modelId="{967B627B-6CB8-2649-8B83-F46B535F4FB7}" type="presParOf" srcId="{CA6A32AD-F746-FA4E-B671-F6B1A7B64829}" destId="{FDBBE1D2-DCA1-5C43-942D-3117A9B0AF41}" srcOrd="0" destOrd="0" presId="urn:microsoft.com/office/officeart/2005/8/layout/hProcess6"/>
    <dgm:cxn modelId="{D7619802-727E-6C46-9B9E-82F63927543A}" type="presParOf" srcId="{CA6A32AD-F746-FA4E-B671-F6B1A7B64829}" destId="{D69AC3B9-858D-9D4F-B15F-EF6CAA032EDA}" srcOrd="1" destOrd="0" presId="urn:microsoft.com/office/officeart/2005/8/layout/hProcess6"/>
    <dgm:cxn modelId="{3E072E95-61B0-6746-B2BC-61ABA3686F76}" type="presParOf" srcId="{CA6A32AD-F746-FA4E-B671-F6B1A7B64829}" destId="{F55B6E09-1863-7245-B076-DD89A8ABDBFF}" srcOrd="2" destOrd="0" presId="urn:microsoft.com/office/officeart/2005/8/layout/hProcess6"/>
    <dgm:cxn modelId="{D941D7A1-BBF8-9445-BD45-BFB145F7D05B}" type="presParOf" srcId="{CA6A32AD-F746-FA4E-B671-F6B1A7B64829}" destId="{E691B660-AC94-154F-89D7-92CC07B9A6A8}" srcOrd="3" destOrd="0" presId="urn:microsoft.com/office/officeart/2005/8/layout/hProcess6"/>
    <dgm:cxn modelId="{E104542E-2606-844A-8FF9-0552ECCEB92F}" type="presParOf" srcId="{BC6D3DB7-8C9A-B84C-B98D-5134B81A143D}" destId="{AF8010B8-8E5B-1D46-83A0-CA10A1429C33}" srcOrd="1" destOrd="0" presId="urn:microsoft.com/office/officeart/2005/8/layout/hProcess6"/>
    <dgm:cxn modelId="{26DB4DD5-A275-174E-9E06-FAD358F8C418}" type="presParOf" srcId="{BC6D3DB7-8C9A-B84C-B98D-5134B81A143D}" destId="{E09B0076-A878-EE45-8524-0A3F3641E2B5}" srcOrd="2" destOrd="0" presId="urn:microsoft.com/office/officeart/2005/8/layout/hProcess6"/>
    <dgm:cxn modelId="{686BC3C7-35B8-A541-908E-96A0C7BDBF1C}" type="presParOf" srcId="{E09B0076-A878-EE45-8524-0A3F3641E2B5}" destId="{BAC2A05C-828E-E449-ACA7-D9835B3A8935}" srcOrd="0" destOrd="0" presId="urn:microsoft.com/office/officeart/2005/8/layout/hProcess6"/>
    <dgm:cxn modelId="{CD156B20-2625-294B-B7E4-02103398B25A}" type="presParOf" srcId="{E09B0076-A878-EE45-8524-0A3F3641E2B5}" destId="{10C8B250-CB6D-B74E-B3B3-1609BC15C569}" srcOrd="1" destOrd="0" presId="urn:microsoft.com/office/officeart/2005/8/layout/hProcess6"/>
    <dgm:cxn modelId="{54BF6054-6E96-7140-94F2-0C7DC76ED8B0}" type="presParOf" srcId="{E09B0076-A878-EE45-8524-0A3F3641E2B5}" destId="{884A4CB3-F85E-7F46-B38E-8737295691C2}" srcOrd="2" destOrd="0" presId="urn:microsoft.com/office/officeart/2005/8/layout/hProcess6"/>
    <dgm:cxn modelId="{D673E585-B8EB-1A40-B523-11B9DCD22696}" type="presParOf" srcId="{E09B0076-A878-EE45-8524-0A3F3641E2B5}" destId="{A53C5085-9886-4846-A06B-37846B7AF41A}" srcOrd="3" destOrd="0" presId="urn:microsoft.com/office/officeart/2005/8/layout/hProcess6"/>
    <dgm:cxn modelId="{F5244612-DAD2-8E43-ADC0-1E67BB9CAC7B}" type="presParOf" srcId="{BC6D3DB7-8C9A-B84C-B98D-5134B81A143D}" destId="{10BC03FB-15A6-954A-BCA6-E4A6DC61CA31}" srcOrd="3" destOrd="0" presId="urn:microsoft.com/office/officeart/2005/8/layout/hProcess6"/>
    <dgm:cxn modelId="{49521829-46B6-0F4C-A96D-9E57C1EEA5C7}" type="presParOf" srcId="{BC6D3DB7-8C9A-B84C-B98D-5134B81A143D}" destId="{C5630059-B718-1C42-93FC-0F1555B0A92A}" srcOrd="4" destOrd="0" presId="urn:microsoft.com/office/officeart/2005/8/layout/hProcess6"/>
    <dgm:cxn modelId="{12BD766C-117D-DA42-93E9-185484DB0CA6}" type="presParOf" srcId="{C5630059-B718-1C42-93FC-0F1555B0A92A}" destId="{16F95C74-A503-7F48-AF0E-CB9029A7058A}" srcOrd="0" destOrd="0" presId="urn:microsoft.com/office/officeart/2005/8/layout/hProcess6"/>
    <dgm:cxn modelId="{8D7D090D-BBEE-B047-A8C5-BF871B23CBBD}" type="presParOf" srcId="{C5630059-B718-1C42-93FC-0F1555B0A92A}" destId="{67ED9725-1038-594B-BA59-ED767219EA92}" srcOrd="1" destOrd="0" presId="urn:microsoft.com/office/officeart/2005/8/layout/hProcess6"/>
    <dgm:cxn modelId="{1C69ABE6-BA07-D347-A95A-1DD9D53A40D8}" type="presParOf" srcId="{C5630059-B718-1C42-93FC-0F1555B0A92A}" destId="{332DF882-DEDA-F24E-9228-2E134B148E10}" srcOrd="2" destOrd="0" presId="urn:microsoft.com/office/officeart/2005/8/layout/hProcess6"/>
    <dgm:cxn modelId="{C24B2113-EC5F-BC40-A1E3-6EAA7B6044C2}" type="presParOf" srcId="{C5630059-B718-1C42-93FC-0F1555B0A92A}" destId="{793CDA78-CBCE-4342-9E56-DA74D9AB1CF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3F5E-9B1B-2844-8309-C388D3D3EDA1}">
      <dsp:nvSpPr>
        <dsp:cNvPr id="0" name=""/>
        <dsp:cNvSpPr/>
      </dsp:nvSpPr>
      <dsp:spPr>
        <a:xfrm>
          <a:off x="5257800" y="2802471"/>
          <a:ext cx="2018298" cy="601834"/>
        </a:xfrm>
        <a:custGeom>
          <a:avLst/>
          <a:gdLst/>
          <a:ahLst/>
          <a:cxnLst/>
          <a:rect l="0" t="0" r="0" b="0"/>
          <a:pathLst>
            <a:path>
              <a:moveTo>
                <a:pt x="0" y="601834"/>
              </a:moveTo>
              <a:lnTo>
                <a:pt x="2018298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D6245-3F30-9049-AEDD-877BF7EA8EBC}">
      <dsp:nvSpPr>
        <dsp:cNvPr id="0" name=""/>
        <dsp:cNvSpPr/>
      </dsp:nvSpPr>
      <dsp:spPr>
        <a:xfrm>
          <a:off x="4193981" y="3404305"/>
          <a:ext cx="1063818" cy="926713"/>
        </a:xfrm>
        <a:custGeom>
          <a:avLst/>
          <a:gdLst/>
          <a:ahLst/>
          <a:cxnLst/>
          <a:rect l="0" t="0" r="0" b="0"/>
          <a:pathLst>
            <a:path>
              <a:moveTo>
                <a:pt x="1063818" y="0"/>
              </a:moveTo>
              <a:lnTo>
                <a:pt x="0" y="92671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B7D7F-4684-7E4F-9F92-30AF89AC640B}">
      <dsp:nvSpPr>
        <dsp:cNvPr id="0" name=""/>
        <dsp:cNvSpPr/>
      </dsp:nvSpPr>
      <dsp:spPr>
        <a:xfrm>
          <a:off x="5257800" y="3404305"/>
          <a:ext cx="1492580" cy="97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697"/>
              </a:lnTo>
              <a:lnTo>
                <a:pt x="1492580" y="9706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33C13-C800-D745-BFD6-3489F6592BF4}">
      <dsp:nvSpPr>
        <dsp:cNvPr id="0" name=""/>
        <dsp:cNvSpPr/>
      </dsp:nvSpPr>
      <dsp:spPr>
        <a:xfrm>
          <a:off x="3636412" y="3404305"/>
          <a:ext cx="1621387" cy="954373"/>
        </a:xfrm>
        <a:custGeom>
          <a:avLst/>
          <a:gdLst/>
          <a:ahLst/>
          <a:cxnLst/>
          <a:rect l="0" t="0" r="0" b="0"/>
          <a:pathLst>
            <a:path>
              <a:moveTo>
                <a:pt x="1621387" y="0"/>
              </a:moveTo>
              <a:lnTo>
                <a:pt x="1621387" y="954373"/>
              </a:lnTo>
              <a:lnTo>
                <a:pt x="0" y="9543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B83F2-BA46-D54B-9202-D08C65A4F433}">
      <dsp:nvSpPr>
        <dsp:cNvPr id="0" name=""/>
        <dsp:cNvSpPr/>
      </dsp:nvSpPr>
      <dsp:spPr>
        <a:xfrm>
          <a:off x="5212080" y="1873629"/>
          <a:ext cx="91440" cy="466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8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63BB6-4847-8943-8D7C-5E91C1D27868}">
      <dsp:nvSpPr>
        <dsp:cNvPr id="0" name=""/>
        <dsp:cNvSpPr/>
      </dsp:nvSpPr>
      <dsp:spPr>
        <a:xfrm>
          <a:off x="4193981" y="809811"/>
          <a:ext cx="2127637" cy="1063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CEO</a:t>
          </a:r>
          <a:endParaRPr lang="en-US" sz="2900" b="1" kern="1200" dirty="0"/>
        </a:p>
      </dsp:txBody>
      <dsp:txXfrm>
        <a:off x="4193981" y="809811"/>
        <a:ext cx="2127637" cy="1063818"/>
      </dsp:txXfrm>
    </dsp:sp>
    <dsp:sp modelId="{ECC80C68-3B20-164B-AD3C-FBC0AF1C163A}">
      <dsp:nvSpPr>
        <dsp:cNvPr id="0" name=""/>
        <dsp:cNvSpPr/>
      </dsp:nvSpPr>
      <dsp:spPr>
        <a:xfrm>
          <a:off x="4193981" y="2340486"/>
          <a:ext cx="2127637" cy="10638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Director: Operations</a:t>
          </a:r>
          <a:endParaRPr lang="en-US" sz="2900" kern="1200" dirty="0"/>
        </a:p>
      </dsp:txBody>
      <dsp:txXfrm>
        <a:off x="4193981" y="2340486"/>
        <a:ext cx="2127637" cy="1063818"/>
      </dsp:txXfrm>
    </dsp:sp>
    <dsp:sp modelId="{511B6E29-2856-7248-9412-F92047A68601}">
      <dsp:nvSpPr>
        <dsp:cNvPr id="0" name=""/>
        <dsp:cNvSpPr/>
      </dsp:nvSpPr>
      <dsp:spPr>
        <a:xfrm>
          <a:off x="1508774" y="3826769"/>
          <a:ext cx="2127637" cy="10638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Tournament Supervisor</a:t>
          </a:r>
          <a:endParaRPr lang="en-US" sz="2900" kern="1200" dirty="0"/>
        </a:p>
      </dsp:txBody>
      <dsp:txXfrm>
        <a:off x="1508774" y="3826769"/>
        <a:ext cx="2127637" cy="1063818"/>
      </dsp:txXfrm>
    </dsp:sp>
    <dsp:sp modelId="{63FC2831-4BAD-E44A-B0F4-2008E7192016}">
      <dsp:nvSpPr>
        <dsp:cNvPr id="0" name=""/>
        <dsp:cNvSpPr/>
      </dsp:nvSpPr>
      <dsp:spPr>
        <a:xfrm>
          <a:off x="6750380" y="3842535"/>
          <a:ext cx="2127637" cy="106493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Administrator</a:t>
          </a:r>
          <a:endParaRPr lang="en-US" sz="2900" kern="1200" dirty="0"/>
        </a:p>
      </dsp:txBody>
      <dsp:txXfrm>
        <a:off x="6750380" y="3842535"/>
        <a:ext cx="2127637" cy="1064935"/>
      </dsp:txXfrm>
    </dsp:sp>
    <dsp:sp modelId="{881E8A3C-72AC-EE4B-91F9-51CEE550CA6C}">
      <dsp:nvSpPr>
        <dsp:cNvPr id="0" name=""/>
        <dsp:cNvSpPr/>
      </dsp:nvSpPr>
      <dsp:spPr>
        <a:xfrm>
          <a:off x="4193981" y="3799109"/>
          <a:ext cx="2127637" cy="10638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Technical Assistant</a:t>
          </a:r>
          <a:endParaRPr lang="en-US" sz="2900" kern="1200" dirty="0"/>
        </a:p>
      </dsp:txBody>
      <dsp:txXfrm>
        <a:off x="4193981" y="3799109"/>
        <a:ext cx="2127637" cy="1063818"/>
      </dsp:txXfrm>
    </dsp:sp>
    <dsp:sp modelId="{E3BD0574-52A1-7148-9F80-543E85D66711}">
      <dsp:nvSpPr>
        <dsp:cNvPr id="0" name=""/>
        <dsp:cNvSpPr/>
      </dsp:nvSpPr>
      <dsp:spPr>
        <a:xfrm>
          <a:off x="7276098" y="2270561"/>
          <a:ext cx="2127637" cy="1063818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Provincial Managers</a:t>
          </a:r>
          <a:endParaRPr lang="en-US" sz="2900" b="1" kern="1200" dirty="0"/>
        </a:p>
      </dsp:txBody>
      <dsp:txXfrm>
        <a:off x="7276098" y="2270561"/>
        <a:ext cx="2127637" cy="1063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AC3B9-858D-9D4F-B15F-EF6CAA032EDA}">
      <dsp:nvSpPr>
        <dsp:cNvPr id="0" name=""/>
        <dsp:cNvSpPr/>
      </dsp:nvSpPr>
      <dsp:spPr>
        <a:xfrm>
          <a:off x="1751873" y="0"/>
          <a:ext cx="1993223" cy="17423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1B660-AC94-154F-89D7-92CC07B9A6A8}">
      <dsp:nvSpPr>
        <dsp:cNvPr id="0" name=""/>
        <dsp:cNvSpPr/>
      </dsp:nvSpPr>
      <dsp:spPr>
        <a:xfrm>
          <a:off x="1031871" y="151161"/>
          <a:ext cx="1440004" cy="14400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Promoter</a:t>
          </a:r>
          <a:endParaRPr lang="en-US" sz="1800" b="1" kern="1200" dirty="0"/>
        </a:p>
      </dsp:txBody>
      <dsp:txXfrm>
        <a:off x="1242755" y="362045"/>
        <a:ext cx="1018236" cy="1018236"/>
      </dsp:txXfrm>
    </dsp:sp>
    <dsp:sp modelId="{10C8B250-CB6D-B74E-B3B3-1609BC15C569}">
      <dsp:nvSpPr>
        <dsp:cNvPr id="0" name=""/>
        <dsp:cNvSpPr/>
      </dsp:nvSpPr>
      <dsp:spPr>
        <a:xfrm>
          <a:off x="4656349" y="0"/>
          <a:ext cx="1993223" cy="17423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0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0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C5085-9886-4846-A06B-37846B7AF41A}">
      <dsp:nvSpPr>
        <dsp:cNvPr id="0" name=""/>
        <dsp:cNvSpPr/>
      </dsp:nvSpPr>
      <dsp:spPr>
        <a:xfrm>
          <a:off x="3901187" y="151161"/>
          <a:ext cx="1440004" cy="1440004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Provincial</a:t>
          </a:r>
          <a:r>
            <a:rPr lang="en-US" sz="1900" b="1" kern="1200" dirty="0" smtClean="0"/>
            <a:t> Manager</a:t>
          </a:r>
          <a:endParaRPr lang="en-US" sz="1900" b="1" kern="1200" dirty="0"/>
        </a:p>
      </dsp:txBody>
      <dsp:txXfrm>
        <a:off x="4112071" y="362045"/>
        <a:ext cx="1018236" cy="1018236"/>
      </dsp:txXfrm>
    </dsp:sp>
    <dsp:sp modelId="{67ED9725-1038-594B-BA59-ED767219EA92}">
      <dsp:nvSpPr>
        <dsp:cNvPr id="0" name=""/>
        <dsp:cNvSpPr/>
      </dsp:nvSpPr>
      <dsp:spPr>
        <a:xfrm>
          <a:off x="7490505" y="0"/>
          <a:ext cx="1993223" cy="17423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0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CDA78-CBCE-4342-9E56-DA74D9AB1CF0}">
      <dsp:nvSpPr>
        <dsp:cNvPr id="0" name=""/>
        <dsp:cNvSpPr/>
      </dsp:nvSpPr>
      <dsp:spPr>
        <a:xfrm>
          <a:off x="6770503" y="151161"/>
          <a:ext cx="1440004" cy="144000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BSA Office</a:t>
          </a:r>
          <a:endParaRPr lang="en-US" sz="1800" b="1" kern="1200" dirty="0"/>
        </a:p>
      </dsp:txBody>
      <dsp:txXfrm>
        <a:off x="6981387" y="362045"/>
        <a:ext cx="1018236" cy="101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3B26-DA73-E146-B8A9-3CDFE014699D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489C-FC06-3740-9997-96F0CC19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is based on the Boxing Regulation, Section 11 (1) and shall aim to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489C-FC06-3740-9997-96F0CC199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7 out of 18 Promoters submitted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489C-FC06-3740-9997-96F0CC199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489C-FC06-3740-9997-96F0CC199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D489C-FC06-3740-9997-96F0CC199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1E94-BAFA-0E48-95E3-AB36B3A3F756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D300-D766-DC43-BC14-0AFDF185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.tiff"/><Relationship Id="rId9" Type="http://schemas.openxmlformats.org/officeDocument/2006/relationships/image" Target="../media/image1.png"/><Relationship Id="rId1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sandreasen@gmail.com" TargetMode="External"/><Relationship Id="rId4" Type="http://schemas.openxmlformats.org/officeDocument/2006/relationships/hyperlink" Target="mailto:mickeyklaas@gmail.com" TargetMode="External"/><Relationship Id="rId5" Type="http://schemas.openxmlformats.org/officeDocument/2006/relationships/hyperlink" Target="mailto:pakiejacobs@gmail.com" TargetMode="External"/><Relationship Id="rId6" Type="http://schemas.openxmlformats.org/officeDocument/2006/relationships/hyperlink" Target="mailto:mapitiza@gmail.com" TargetMode="External"/><Relationship Id="rId7" Type="http://schemas.openxmlformats.org/officeDocument/2006/relationships/hyperlink" Target="mailto:matsimelar@mweb.co.za" TargetMode="External"/><Relationship Id="rId8" Type="http://schemas.openxmlformats.org/officeDocument/2006/relationships/image" Target="../media/image3.tiff"/><Relationship Id="rId9" Type="http://schemas.openxmlformats.org/officeDocument/2006/relationships/image" Target="../media/image1.png"/><Relationship Id="rId1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rchienyingwa@gmail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tiff"/><Relationship Id="rId8" Type="http://schemas.openxmlformats.org/officeDocument/2006/relationships/image" Target="../media/image1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3.wdp"/><Relationship Id="rId5" Type="http://schemas.openxmlformats.org/officeDocument/2006/relationships/image" Target="../media/image3.tiff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1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4013200"/>
            <a:ext cx="9144000" cy="103663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Promoters’ Workshop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50498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11 -12 July 2017</a:t>
            </a:r>
          </a:p>
          <a:p>
            <a:pPr algn="l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SABC M1 Studio – Auckland Park </a:t>
            </a:r>
          </a:p>
          <a:p>
            <a:pPr algn="l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Johannesburg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67" y="198438"/>
            <a:ext cx="38862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198438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589497" y="2074444"/>
            <a:ext cx="7764303" cy="3212698"/>
            <a:chOff x="3589497" y="3161860"/>
            <a:chExt cx="7764303" cy="3212698"/>
          </a:xfrm>
        </p:grpSpPr>
        <p:sp>
          <p:nvSpPr>
            <p:cNvPr id="7" name="Curved Left Arrow 6"/>
            <p:cNvSpPr/>
            <p:nvPr/>
          </p:nvSpPr>
          <p:spPr>
            <a:xfrm>
              <a:off x="8467072" y="3161860"/>
              <a:ext cx="2886728" cy="2847409"/>
            </a:xfrm>
            <a:prstGeom prst="curved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418984" y="4617196"/>
              <a:ext cx="2742617" cy="1757362"/>
              <a:chOff x="5418984" y="4617196"/>
              <a:chExt cx="2742617" cy="1757362"/>
            </a:xfrm>
          </p:grpSpPr>
          <p:sp>
            <p:nvSpPr>
              <p:cNvPr id="11" name="Right Arrow 10"/>
              <p:cNvSpPr/>
              <p:nvPr/>
            </p:nvSpPr>
            <p:spPr>
              <a:xfrm flipH="1">
                <a:off x="5418984" y="4617196"/>
                <a:ext cx="1600005" cy="1757362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8" name="Group 7"/>
              <p:cNvGrpSpPr/>
              <p:nvPr/>
            </p:nvGrpSpPr>
            <p:grpSpPr>
              <a:xfrm>
                <a:off x="6563576" y="4664903"/>
                <a:ext cx="1598025" cy="1598683"/>
                <a:chOff x="3743268" y="71821"/>
                <a:chExt cx="1440004" cy="1598683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3743268" y="71821"/>
                  <a:ext cx="1440004" cy="1598683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3379271"/>
                    <a:satOff val="-8710"/>
                    <a:lumOff val="-5883"/>
                    <a:alphaOff val="0"/>
                  </a:schemeClr>
                </a:fillRef>
                <a:effectRef idx="2">
                  <a:schemeClr val="accent5">
                    <a:hueOff val="-3379271"/>
                    <a:satOff val="-8710"/>
                    <a:lumOff val="-588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Oval 4"/>
                <p:cNvSpPr/>
                <p:nvPr/>
              </p:nvSpPr>
              <p:spPr>
                <a:xfrm>
                  <a:off x="3954152" y="362045"/>
                  <a:ext cx="1018236" cy="10182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795" tIns="10795" rIns="10795" bIns="10795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kern="1200" dirty="0" smtClean="0"/>
                    <a:t>Provincial Manager</a:t>
                  </a:r>
                  <a:endParaRPr lang="en-US" b="1" kern="1200" dirty="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589497" y="4744242"/>
              <a:ext cx="1440004" cy="1440004"/>
              <a:chOff x="3589497" y="4744242"/>
              <a:chExt cx="1440004" cy="144000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589497" y="4744242"/>
                <a:ext cx="1440004" cy="1440004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5"/>
              <p:cNvSpPr/>
              <p:nvPr/>
            </p:nvSpPr>
            <p:spPr>
              <a:xfrm>
                <a:off x="3800381" y="4955126"/>
                <a:ext cx="1018236" cy="10182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Promoter</a:t>
                </a:r>
                <a:endParaRPr lang="en-US" b="1" kern="12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58" y="2804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Communication Process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41971"/>
              </p:ext>
            </p:extLst>
          </p:nvPr>
        </p:nvGraphicFramePr>
        <p:xfrm>
          <a:off x="369410" y="1606049"/>
          <a:ext cx="10515600" cy="174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341" y="5287142"/>
            <a:ext cx="996577" cy="1420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4667" y="28653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148400"/>
            <a:ext cx="10512000" cy="1324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BSA Provincial Managers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978399"/>
          </a:xfrm>
        </p:spPr>
        <p:txBody>
          <a:bodyPr>
            <a:normAutofit fontScale="92500" lnSpcReduction="1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Archie Nyingwa: 	Gauteng, Limpopo, Free State, North West, Northern Cape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archienyingwa@gmail.com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Les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Andreasen</a:t>
            </a: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</a:rPr>
              <a:t>:	Kwazulu-Natal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lesandreasen@gmail.com</a:t>
            </a:r>
            <a:r>
              <a:rPr lang="is-IS" sz="1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is-I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</a:rPr>
              <a:t>Mickey Klaas:	Western Cape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mickeyklaas@gmail.com</a:t>
            </a:r>
            <a:endParaRPr lang="is-I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is-I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</a:rPr>
              <a:t>Phakamile Jacobs:	Eastern Cape (East London)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s-IS" sz="20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s-IS" sz="20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pakiejacobs@gmail.com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Mthunzi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Mapitiza:	Eastern Cape (Port Elizabeth)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mapitiza@gmail.com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  <a:defRPr/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Solly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Matsimela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:	Mpumalanga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matsimelar@mweb.co.za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341" y="5287142"/>
            <a:ext cx="996577" cy="142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2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667" y="2684991"/>
            <a:ext cx="10515600" cy="1325563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7112000" y="4055534"/>
            <a:ext cx="1151466" cy="8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082" y="178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BSA Operations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446822"/>
              </p:ext>
            </p:extLst>
          </p:nvPr>
        </p:nvGraphicFramePr>
        <p:xfrm>
          <a:off x="855133" y="1244601"/>
          <a:ext cx="10515600" cy="560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341" y="5287142"/>
            <a:ext cx="996577" cy="142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alphaModFix amt="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5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5779"/>
            <a:ext cx="2252134" cy="22521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453" y="319202"/>
            <a:ext cx="10295465" cy="15715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Boxing Regulation: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Sanctioning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of tournaments,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fees, and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purse monies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29" y="1361846"/>
            <a:ext cx="10515600" cy="435133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(1) All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applications by promoters for the sanctioning of tournaments shall be made in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writing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and submitted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Boxing SA at least 30 days prior to the date of the tournament,, and shall contain the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following information</a:t>
            </a:r>
            <a:r>
              <a:rPr lang="is-I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….....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just">
              <a:buNone/>
            </a:pPr>
            <a:endParaRPr lang="en-US" sz="1800" i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341" y="5287142"/>
            <a:ext cx="996577" cy="1420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5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555"/>
            <a:ext cx="10515600" cy="481224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q"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All applications to host a tournament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must meet the minimum requirements 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 stated in Section 11 (1) of the Boxing Act, 2001 Regulations</a:t>
            </a: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GB" i="1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Notwithstanding the above;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Sanctioning Committee will consider applications 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 tournament sanctioning if the application at least consists, as a minimum requirement,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details of the main and supporting bout</a:t>
            </a:r>
            <a:r>
              <a:rPr lang="en-GB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at least 31 days before the tournament. </a:t>
            </a:r>
            <a:endParaRPr lang="en-GB" i="1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BSA office requires the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full bill with all compliance documentation at least 14 days before the tournament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Failure to submit this information can lead to tournament cancellation</a:t>
            </a: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US" i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Purse money is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paid fourteen (14) days before the tournament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 Any tournament for which purse money is not made by the fourteenth day before the tournament will automatically be cancelled</a:t>
            </a: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GB" i="1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Sanctioning Committee will handle sanction applications once a month and no more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 This means that as of 1 April 2017 all tournament </a:t>
            </a:r>
            <a:r>
              <a:rPr lang="en-GB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applications will need to reach the office the office on or before the first Wednesday of each month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provided that such application meet the application as stipulated in the Boxing Act of 2001</a:t>
            </a: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GB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endParaRPr lang="en-US" i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449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BSA Memo: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Tournament Application Process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64" y="1524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What’s  Working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933" r="2247" b="20487"/>
          <a:stretch/>
        </p:blipFill>
        <p:spPr>
          <a:xfrm>
            <a:off x="212194" y="2040692"/>
            <a:ext cx="2827868" cy="23965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37510" y="1515010"/>
            <a:ext cx="1828800" cy="1828800"/>
            <a:chOff x="2375007" y="1418680"/>
            <a:chExt cx="1828800" cy="1828800"/>
          </a:xfrm>
        </p:grpSpPr>
        <p:sp>
          <p:nvSpPr>
            <p:cNvPr id="6" name="Oval 5"/>
            <p:cNvSpPr/>
            <p:nvPr/>
          </p:nvSpPr>
          <p:spPr>
            <a:xfrm>
              <a:off x="2375007" y="1418680"/>
              <a:ext cx="1828800" cy="1828800"/>
            </a:xfrm>
            <a:prstGeom prst="ellipse">
              <a:avLst/>
            </a:prstGeom>
            <a:pattFill prst="pct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71339" y="2040692"/>
              <a:ext cx="1236136" cy="584776"/>
            </a:xfrm>
            <a:prstGeom prst="rect">
              <a:avLst/>
            </a:prstGeom>
            <a:pattFill prst="pct5">
              <a:fgClr>
                <a:srgbClr val="00B05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C000"/>
                  </a:solidFill>
                </a:rPr>
                <a:t>18/18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12" y="3384979"/>
            <a:ext cx="4889500" cy="27051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grpSp>
        <p:nvGrpSpPr>
          <p:cNvPr id="8" name="Group 7"/>
          <p:cNvGrpSpPr/>
          <p:nvPr/>
        </p:nvGrpSpPr>
        <p:grpSpPr>
          <a:xfrm>
            <a:off x="8047565" y="4737529"/>
            <a:ext cx="1828800" cy="1828800"/>
            <a:chOff x="1714499" y="2971800"/>
            <a:chExt cx="914400" cy="914400"/>
          </a:xfrm>
          <a:solidFill>
            <a:schemeClr val="accent6">
              <a:lumMod val="75000"/>
              <a:alpha val="74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94928" y="3288161"/>
              <a:ext cx="603797" cy="261610"/>
            </a:xfrm>
            <a:prstGeom prst="rect">
              <a:avLst/>
            </a:prstGeom>
            <a:solidFill>
              <a:schemeClr val="accent6">
                <a:lumMod val="75000"/>
                <a:alpha val="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</a:rPr>
                <a:t>14/18</a:t>
              </a:r>
              <a:endParaRPr lang="en-US" sz="28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12776" y="5681711"/>
            <a:ext cx="528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Purse monies paid 14 days before the tournament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869"/>
            <a:ext cx="1509464" cy="1509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664" y="1039323"/>
            <a:ext cx="2565400" cy="28906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978" y="2471531"/>
            <a:ext cx="3958059" cy="1070739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30 days minimum requirement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3374" y="3188327"/>
            <a:ext cx="4348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Established Communication channels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Sanctioning 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Office -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licensees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alphaModFix amt="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453" y="-100582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0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272" y="169333"/>
            <a:ext cx="1588861" cy="274101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867" y="1693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Challenges: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Areas of improvement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1" r="6878" b="8133"/>
          <a:stretch/>
        </p:blipFill>
        <p:spPr>
          <a:xfrm>
            <a:off x="-1" y="1494895"/>
            <a:ext cx="2912534" cy="401974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438400" y="1482722"/>
            <a:ext cx="9753600" cy="50196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Incomplete application forms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Missing bouts details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Minimum requirement of main and supporting bout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Applications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outside of the submission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deadline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Promoters are not always adhering to the communicated first Wednesday of the month. 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Contracts non-compliance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14 days deadline is not always met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Contracts not sent to Provincial Managers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Incomplete details on contracts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Purse monies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14 days deadline is not always met</a:t>
            </a:r>
          </a:p>
          <a:p>
            <a:pPr lvl="2" algn="just">
              <a:buFont typeface="Wingdings" charset="2"/>
              <a:buChar char="Ø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Shortages in purse monies in comparison to the contracts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Outstanding affidavits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Communication challenges between the BSA office, Provincial Managers &amp; Promoters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algn="just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371600" lvl="2" indent="-457200" algn="just">
              <a:buFont typeface="+mj-lt"/>
              <a:buAutoNum type="arabicPeriod"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67" y="26459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3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93884" y="1890326"/>
            <a:ext cx="1828800" cy="1828800"/>
            <a:chOff x="1714499" y="2971800"/>
            <a:chExt cx="914400" cy="914400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4" name="Oval 3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62665" y="3217353"/>
              <a:ext cx="618068" cy="3539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C000"/>
                  </a:solidFill>
                </a:rPr>
                <a:t>18</a:t>
              </a:r>
              <a:endParaRPr lang="en-US" sz="4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56666" y="3458342"/>
            <a:ext cx="1828800" cy="1828800"/>
            <a:chOff x="1714499" y="2971800"/>
            <a:chExt cx="914400" cy="914400"/>
          </a:xfrm>
          <a:pattFill prst="pct80">
            <a:fgClr>
              <a:srgbClr val="FF0000"/>
            </a:fgClr>
            <a:bgClr>
              <a:schemeClr val="bg1"/>
            </a:bgClr>
          </a:pattFill>
        </p:grpSpPr>
        <p:sp>
          <p:nvSpPr>
            <p:cNvPr id="8" name="Oval 7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1057" y="3282806"/>
              <a:ext cx="421284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60316" y="3719126"/>
            <a:ext cx="1828800" cy="1828800"/>
            <a:chOff x="1714499" y="2971800"/>
            <a:chExt cx="914400" cy="914400"/>
          </a:xfr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1" name="Oval 10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1057" y="3252029"/>
              <a:ext cx="421284" cy="3539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C000"/>
                  </a:solidFill>
                </a:rPr>
                <a:t>17</a:t>
              </a:r>
              <a:endParaRPr lang="en-US" sz="4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0" y="1459170"/>
            <a:ext cx="1828800" cy="1828800"/>
            <a:chOff x="1714499" y="2971800"/>
            <a:chExt cx="914400" cy="914400"/>
          </a:xfrm>
          <a:pattFill prst="ltDnDiag">
            <a:fgClr>
              <a:srgbClr val="00B0F0"/>
            </a:fgClr>
            <a:bgClr>
              <a:schemeClr val="bg1"/>
            </a:bgClr>
          </a:pattFill>
        </p:grpSpPr>
        <p:sp>
          <p:nvSpPr>
            <p:cNvPr id="14" name="Oval 13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1057" y="3282806"/>
              <a:ext cx="421284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10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2341" y="5287142"/>
            <a:ext cx="996577" cy="142065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25983" y="4522612"/>
            <a:ext cx="1828800" cy="1828800"/>
            <a:chOff x="1714499" y="2971800"/>
            <a:chExt cx="914400" cy="914400"/>
          </a:xfrm>
          <a:pattFill prst="pct80">
            <a:fgClr>
              <a:srgbClr val="FF0000"/>
            </a:fgClr>
            <a:bgClr>
              <a:schemeClr val="bg1"/>
            </a:bgClr>
          </a:pattFill>
        </p:grpSpPr>
        <p:sp>
          <p:nvSpPr>
            <p:cNvPr id="25" name="Oval 24"/>
            <p:cNvSpPr/>
            <p:nvPr/>
          </p:nvSpPr>
          <p:spPr>
            <a:xfrm>
              <a:off x="1714499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1057" y="3282806"/>
              <a:ext cx="421284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0105" y="28653"/>
            <a:ext cx="6679141" cy="66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3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400" y="25495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Communication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395" r="-792"/>
          <a:stretch/>
        </p:blipFill>
        <p:spPr>
          <a:xfrm>
            <a:off x="408881" y="169333"/>
            <a:ext cx="11461385" cy="62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264</Words>
  <Application>Microsoft Macintosh PowerPoint</Application>
  <PresentationFormat>Widescreen</PresentationFormat>
  <Paragraphs>88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Calibri Light</vt:lpstr>
      <vt:lpstr>Wingdings</vt:lpstr>
      <vt:lpstr>Arial</vt:lpstr>
      <vt:lpstr>Office Theme</vt:lpstr>
      <vt:lpstr>Promoters’ Workshop</vt:lpstr>
      <vt:lpstr>BSA Operations</vt:lpstr>
      <vt:lpstr>Boxing Regulation: Sanctioning of tournaments, fees, and purse monies  </vt:lpstr>
      <vt:lpstr>BSA Memo: Tournament Application Process</vt:lpstr>
      <vt:lpstr>What’s  Working</vt:lpstr>
      <vt:lpstr>Challenges: Areas of improvement</vt:lpstr>
      <vt:lpstr>PowerPoint Presentation</vt:lpstr>
      <vt:lpstr>Communication </vt:lpstr>
      <vt:lpstr>PowerPoint Presentation</vt:lpstr>
      <vt:lpstr>Communication Process</vt:lpstr>
      <vt:lpstr>BSA Provincial Managers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Promoters’ Workshop</dc:title>
  <dc:creator>Microsoft Office User</dc:creator>
  <cp:lastModifiedBy>Microsoft Office User</cp:lastModifiedBy>
  <cp:revision>63</cp:revision>
  <dcterms:created xsi:type="dcterms:W3CDTF">2017-07-07T09:29:11Z</dcterms:created>
  <dcterms:modified xsi:type="dcterms:W3CDTF">2017-07-11T10:27:02Z</dcterms:modified>
</cp:coreProperties>
</file>